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763" r:id="rId1"/>
  </p:sldMasterIdLst>
  <p:notesMasterIdLst>
    <p:notesMasterId r:id="rId19"/>
  </p:notesMasterIdLst>
  <p:handoutMasterIdLst>
    <p:handoutMasterId r:id="rId20"/>
  </p:handoutMasterIdLst>
  <p:sldIdLst>
    <p:sldId id="336" r:id="rId2"/>
    <p:sldId id="349" r:id="rId3"/>
    <p:sldId id="381" r:id="rId4"/>
    <p:sldId id="369" r:id="rId5"/>
    <p:sldId id="382" r:id="rId6"/>
    <p:sldId id="392" r:id="rId7"/>
    <p:sldId id="383" r:id="rId8"/>
    <p:sldId id="390" r:id="rId9"/>
    <p:sldId id="384" r:id="rId10"/>
    <p:sldId id="391" r:id="rId11"/>
    <p:sldId id="362" r:id="rId12"/>
    <p:sldId id="361" r:id="rId13"/>
    <p:sldId id="395" r:id="rId14"/>
    <p:sldId id="388" r:id="rId15"/>
    <p:sldId id="393" r:id="rId16"/>
    <p:sldId id="394" r:id="rId17"/>
    <p:sldId id="389" r:id="rId18"/>
  </p:sldIdLst>
  <p:sldSz cx="9144000" cy="6858000" type="screen4x3"/>
  <p:notesSz cx="6807200" cy="9939338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CC00CC"/>
    <a:srgbClr val="CC0099"/>
    <a:srgbClr val="006699"/>
    <a:srgbClr val="CC9900"/>
    <a:srgbClr val="FF33CC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346" autoAdjust="0"/>
  </p:normalViewPr>
  <p:slideViewPr>
    <p:cSldViewPr>
      <p:cViewPr>
        <p:scale>
          <a:sx n="73" d="100"/>
          <a:sy n="73" d="100"/>
        </p:scale>
        <p:origin x="-1024" y="2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8EB127-CA3A-4984-A026-6B9E40FBE8B0}" type="datetimeFigureOut">
              <a:rPr lang="zh-TW" altLang="en-US"/>
              <a:pPr>
                <a:defRPr/>
              </a:pPr>
              <a:t>2020/10/9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5AFD16-7F03-44DB-BE20-3E18AFF5AA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06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29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4113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43537" cy="447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A2F0F268-75EE-4F24-B3E2-CE07B9201C82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1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005BA45-FC2F-4F86-A73C-891D2D93ED8D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73079B6-6475-4068-9182-5A8C9C686046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71B6E-9010-45BD-8B51-9FF77011161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375B7-AF69-4B4E-AE5A-3A9AD34C52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1FFBC-5394-4443-97ED-270BD0AC9C2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46AA-BD3B-4382-B513-7E8B13C600D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CBA0807-203A-4948-B843-E61BD43ED88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78C2307-3B0A-440C-B3CA-4667C56F622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E68B0D9-33CC-4438-80EF-992C3C739E4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FAD0668-EC4B-42AF-8FDB-0DAEC94F3981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E9B0B-854E-45C8-8CBC-0F87303062E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14C3-A262-49D1-8AF1-C4987212DDA0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4146-B799-4E1E-8D9D-3EFC3BF6FC62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407B2-6A52-46CF-8281-189E9F7814B4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39ED7E6-3FFE-4373-B154-ABE8C9749E4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204C149-CB62-40C1-8389-3058A0A3203D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7D29A-0294-4F58-A8AB-0E1475F165F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166E-AA90-4E4B-85C5-8F3A2E8515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F1CC1A2-A91D-400D-9CA2-7C140B599BC1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69C3EF0-BCFE-4010-956D-BA0BEBAFABC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0B83C1D-D8EC-4857-93C8-C7C8906C076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D3C6609-CB73-4582-9B1D-6075F375C445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626B651A-4A6A-4EC7-94F3-8FAB535771F9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2020/10/9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E34299D7-D5BC-4594-B41D-B7F387E7E2C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4" r:id="rId1"/>
    <p:sldLayoutId id="2147486765" r:id="rId2"/>
    <p:sldLayoutId id="2147486766" r:id="rId3"/>
    <p:sldLayoutId id="2147486767" r:id="rId4"/>
    <p:sldLayoutId id="2147486768" r:id="rId5"/>
    <p:sldLayoutId id="2147486769" r:id="rId6"/>
    <p:sldLayoutId id="2147486770" r:id="rId7"/>
    <p:sldLayoutId id="2147486771" r:id="rId8"/>
    <p:sldLayoutId id="2147486772" r:id="rId9"/>
    <p:sldLayoutId id="2147486773" r:id="rId10"/>
    <p:sldLayoutId id="214748677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dbei.no-ip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&#40573;&#33287;&#20809;_v720P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laudato-si.catholic.org.hk/?p=18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24482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黑" panose="02010609010101010101" pitchFamily="49" charset="-120"/>
              </a:rPr>
              <a:t>如何推動使用環保替代品</a:t>
            </a:r>
            <a:r>
              <a:rPr lang="en-US" altLang="zh-TW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/>
            </a:r>
            <a:br>
              <a:rPr lang="en-US" altLang="zh-TW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</a:br>
            <a:r>
              <a:rPr lang="zh-TW" altLang="en-US" sz="3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利翠瑤老師及呂</a:t>
            </a:r>
            <a:r>
              <a:rPr lang="zh-TW" altLang="en-US" sz="36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毅恩小姐</a:t>
            </a:r>
            <a:r>
              <a:rPr lang="en-US" altLang="zh-TW" sz="36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慈幼葉漢千禧小學</a:t>
            </a:r>
            <a:r>
              <a:rPr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宗教教育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主任及</a:t>
            </a:r>
            <a:r>
              <a:rPr lang="zh-TW" altLang="en-US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牧民助理</a:t>
            </a:r>
            <a:r>
              <a:rPr lang="en-US" altLang="zh-TW" b="1" dirty="0" smtClean="0">
                <a:solidFill>
                  <a:srgbClr val="008000"/>
                </a:solidFill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</a:rPr>
            </a:br>
            <a:endParaRPr lang="zh-HK" altLang="en-US" b="1" dirty="0">
              <a:solidFill>
                <a:srgbClr val="008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896">
            <a:off x="378422" y="2830130"/>
            <a:ext cx="3744416" cy="210478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51">
            <a:off x="4490476" y="2968686"/>
            <a:ext cx="4069230" cy="30519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sz="quarter" idx="1"/>
          </p:nvPr>
        </p:nvSpPr>
        <p:spPr>
          <a:xfrm>
            <a:off x="1" y="1777846"/>
            <a:ext cx="9144000" cy="4747498"/>
          </a:xfrm>
        </p:spPr>
        <p:txBody>
          <a:bodyPr rtlCol="0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06/11/2020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小學宗教教育主任會議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下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zh-TW" altLang="en-US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34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27/11/2020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中學</a:t>
            </a:r>
            <a:r>
              <a:rPr lang="zh-TW" altLang="en-US" sz="4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宗教教育主任會議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上午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zh-TW" altLang="en-US" sz="3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聖母</a:t>
            </a:r>
            <a:r>
              <a:rPr lang="zh-TW" altLang="en-US" sz="3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樓</a:t>
            </a:r>
            <a:endParaRPr lang="en-US" altLang="zh-TW" sz="3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27/11/2020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聖召推行人會議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慈系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)(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下午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zh-TW" altLang="en-US" sz="3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3400" dirty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16/01/2021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第二次牧民常會 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 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05/03/2021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牧民助理工作坊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上午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</a:t>
            </a:r>
            <a:r>
              <a:rPr lang="zh-TW" altLang="en-US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34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20/03/2021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公教</a:t>
            </a:r>
            <a:r>
              <a:rPr lang="zh-TW" altLang="en-US" sz="4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教師退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省 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待</a:t>
            </a:r>
            <a:r>
              <a:rPr lang="zh-TW" altLang="en-US" sz="4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定</a:t>
            </a:r>
            <a:endParaRPr lang="en-US" altLang="zh-TW" sz="44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1026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11231" y="-11400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424936" cy="48245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資源 </a:t>
            </a: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http://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sdbei.no-ip.org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3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鹽與光歌曲</a:t>
            </a:r>
            <a:r>
              <a:rPr lang="en-US" altLang="zh-TW" sz="3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/ </a:t>
            </a:r>
            <a:r>
              <a:rPr lang="zh-TW" altLang="en-US" sz="3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公</a:t>
            </a:r>
            <a:r>
              <a:rPr lang="zh-TW" altLang="en-US" sz="3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義</a:t>
            </a:r>
            <a:r>
              <a:rPr lang="en-US" altLang="zh-TW" sz="3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PPT/  </a:t>
            </a:r>
            <a:r>
              <a:rPr lang="zh-TW" altLang="en-US" sz="3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感恩</a:t>
            </a:r>
            <a:r>
              <a:rPr lang="zh-TW" altLang="en-US" sz="3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祭：環保</a:t>
            </a:r>
            <a:endParaRPr lang="en-US" altLang="zh-TW" sz="3000" dirty="0">
              <a:solidFill>
                <a:schemeClr val="bg2">
                  <a:lumMod val="50000"/>
                </a:schemeClr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物資表</a:t>
            </a: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err="1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Youtube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 Channel:</a:t>
            </a:r>
            <a:r>
              <a:rPr lang="zh-HK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慈幼家庭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Facebook</a:t>
            </a: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Salesian </a:t>
            </a:r>
            <a:r>
              <a:rPr lang="en-US" altLang="zh-TW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Youth Movement China Province</a:t>
            </a:r>
            <a:r>
              <a:rPr lang="zh-HK" altLang="en-US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慈幼青年</a:t>
            </a:r>
            <a:r>
              <a:rPr lang="zh-HK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運動</a:t>
            </a:r>
            <a:endParaRPr lang="en-US" altLang="zh-HK" sz="26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慈幼家庭</a:t>
            </a:r>
            <a:endParaRPr lang="en-US" altLang="zh-TW" sz="37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</a:t>
            </a:r>
            <a:r>
              <a:rPr lang="zh-TW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青會籍</a:t>
            </a: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申請表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青年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36904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24/10/2020 </a:t>
            </a:r>
            <a:r>
              <a:rPr lang="zh-TW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慈青日第一次籌委培育</a:t>
            </a: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@zoom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05/12-06/12 </a:t>
            </a: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中五中六聯校退省</a:t>
            </a:r>
            <a:endParaRPr lang="en-US" altLang="zh-TW" sz="40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8">
              <a:buFont typeface="Wingdings" panose="05000000000000000000" pitchFamily="2" charset="2"/>
              <a:buChar char="Ø"/>
            </a:pPr>
            <a:r>
              <a:rPr lang="en-US" altLang="zh-TW" sz="3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zh-TW" altLang="en-US" sz="3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慈幼靜修院</a:t>
            </a: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27/02/2021 </a:t>
            </a:r>
            <a:r>
              <a:rPr lang="zh-TW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中學慈青日</a:t>
            </a: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 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@zoom</a:t>
            </a:r>
            <a:endParaRPr lang="en-US" altLang="zh-TW" sz="4000" dirty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24/04/2021 </a:t>
            </a:r>
            <a:r>
              <a:rPr lang="zh-TW" altLang="en-US" sz="40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小學慈青日 </a:t>
            </a: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</a:t>
            </a: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待</a:t>
            </a: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定</a:t>
            </a: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8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3528" y="332656"/>
            <a:ext cx="1800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</a:rPr>
              <a:t>檢討</a:t>
            </a:r>
            <a:endParaRPr lang="zh-HK" alt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D:\download\qr-code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0"/>
            <a:ext cx="4658015" cy="46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539552" y="1196752"/>
            <a:ext cx="8025811" cy="52219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為我們大地</a:t>
            </a:r>
            <a:r>
              <a:rPr kumimoji="1" lang="zh-TW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祈禱經文</a:t>
            </a:r>
            <a:endParaRPr kumimoji="1" lang="en-US" altLang="zh-TW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zh-TW" alt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的主，祢臨在於宇宙萬物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最卑微的受造物中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。祢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以祢的柔和溫婉籠罩天地萬物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祢傾注祢愛的力量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我們能夠保護生命及美善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。求祢使我們滿溢平安，好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讓我們能夠彼此以兄弟姐妹相待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，而且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己所不欲，勿施於人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，弱小者的主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助我們拯救這世上被拋棄和被遺忘的人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是祢的眼中瑰寶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20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1" y="1"/>
            <a:ext cx="4136836" cy="98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29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611560" y="1744355"/>
            <a:ext cx="8208912" cy="47089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癒合我們的生命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讓我們能保護世界，而非從中掠奪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讓我們能播種美善，而非污染破壞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祢打動那些只因貪圖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利益就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犧牲弱小者和大地的人的心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祢教導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我們發現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萬物的價值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，默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觀祢的化工時讚嘆不已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承認在邁向祢永恆光輝的旅途上，我們與每一個受造物都是緊密相連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。我們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感謝祢天天與我們同在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我們為公義、仁愛及和平的奮鬥中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祢支持我們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23" y="216025"/>
            <a:ext cx="5048049" cy="119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97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323528" y="503238"/>
            <a:ext cx="8496943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kumimoji="1" lang="zh-TW" altLang="en-US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時間表：</a:t>
            </a:r>
            <a: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09:00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祈禱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導言 慈幼會會長的話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09:15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今日的福音初傳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簡介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09:30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主題分享：認識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願祢受讚頌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通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諭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</a:t>
            </a: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10:45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小休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11:00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經驗分享：如何推動健康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生活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    如何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推動使用環保替代品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11:40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慈青資訊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祈禱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12:00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完結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800" dirty="0">
                <a:solidFill>
                  <a:srgbClr val="FFC000"/>
                </a:solidFill>
                <a:latin typeface="Calibri" pitchFamily="34" charset="0"/>
                <a:ea typeface="新細明體" charset="-120"/>
              </a:rPr>
              <a:t> </a:t>
            </a:r>
            <a:endParaRPr kumimoji="1" lang="zh-HK" altLang="en-US" sz="1800" dirty="0">
              <a:solidFill>
                <a:srgbClr val="FFC000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3077" name="Picture 5" descr="C:\Users\AhChoi\AppData\Local\Microsoft\Windows\Temporary Internet Files\Content.IE5\9CLEHF2L\0816-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0090"/>
            <a:ext cx="2193182" cy="164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395535" y="2329324"/>
            <a:ext cx="8316441" cy="41960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創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 </a:t>
            </a:r>
            <a:r>
              <a:rPr kumimoji="1" lang="en-US" altLang="zh-TW" sz="2800" dirty="0" smtClean="0">
                <a:solidFill>
                  <a:srgbClr val="00800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1:26-28</a:t>
            </a:r>
            <a:endParaRPr kumimoji="1" lang="en-US" altLang="zh-TW" sz="2800" dirty="0">
              <a:solidFill>
                <a:srgbClr val="00800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天主說：「讓我們照我們的肖像，按我們的模樣造人，叫他管理海中的魚、天空的飛鳥、牲畜、各種野獸、在地上爬行的各種爬蟲。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」天主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於是照自己的肖像造了人，就是照天主的肖像造了人：造了一男一女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。天主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祝福他們說：「你們要生育繁殖，充滿大地，治理大地，管理海中的魚、天空的飛鳥、各種在地上爬行的生物！」	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sp>
        <p:nvSpPr>
          <p:cNvPr id="5" name="向右箭號 4">
            <a:hlinkClick r:id="rId2" action="ppaction://hlinkfile"/>
          </p:cNvPr>
          <p:cNvSpPr/>
          <p:nvPr/>
        </p:nvSpPr>
        <p:spPr>
          <a:xfrm>
            <a:off x="8279928" y="645333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17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16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/>
          </p:cNvSpPr>
          <p:nvPr/>
        </p:nvSpPr>
        <p:spPr bwMode="auto">
          <a:xfrm>
            <a:off x="685800" y="476672"/>
            <a:ext cx="7772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5400" dirty="0" smtClean="0">
                <a:solidFill>
                  <a:srgbClr val="FFC000"/>
                </a:solidFill>
                <a:latin typeface="華康龍門石碑" pitchFamily="65" charset="-120"/>
                <a:ea typeface="華康龍門石碑" pitchFamily="65" charset="-120"/>
              </a:rPr>
              <a:t>19-20</a:t>
            </a:r>
            <a:r>
              <a:rPr lang="zh-TW" altLang="en-US" sz="5400" dirty="0" smtClean="0">
                <a:solidFill>
                  <a:srgbClr val="FFC000"/>
                </a:solidFill>
                <a:latin typeface="華康龍門石碑" pitchFamily="65" charset="-120"/>
                <a:ea typeface="華康龍門石碑" pitchFamily="65" charset="-120"/>
              </a:rPr>
              <a:t>年度</a:t>
            </a:r>
            <a:r>
              <a:rPr lang="zh-TW" altLang="en-US" sz="5400" dirty="0">
                <a:solidFill>
                  <a:srgbClr val="FFC000"/>
                </a:solidFill>
                <a:latin typeface="華康龍門石碑" pitchFamily="65" charset="-120"/>
                <a:ea typeface="華康龍門石碑" pitchFamily="65" charset="-120"/>
              </a:rPr>
              <a:t>牧民主題</a:t>
            </a:r>
            <a:endParaRPr lang="zh-HK" altLang="en-US" sz="5400" dirty="0">
              <a:solidFill>
                <a:srgbClr val="FFC000"/>
              </a:solidFill>
              <a:latin typeface="華康龍門石碑" pitchFamily="65" charset="-120"/>
              <a:ea typeface="華康龍門石碑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8072" y="4797152"/>
            <a:ext cx="7772400" cy="1295871"/>
          </a:xfrm>
        </p:spPr>
        <p:txBody>
          <a:bodyPr/>
          <a:lstStyle/>
          <a:p>
            <a:pPr algn="ctr" eaLnBrk="1" hangingPunct="1"/>
            <a:r>
              <a:rPr lang="en-US" altLang="zh-HK" sz="5400" dirty="0" smtClean="0">
                <a:solidFill>
                  <a:srgbClr val="00800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dirty="0" smtClean="0">
                <a:solidFill>
                  <a:srgbClr val="00800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dirty="0" smtClean="0">
                <a:solidFill>
                  <a:srgbClr val="00800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年度牧民主題</a:t>
            </a:r>
            <a:endParaRPr lang="zh-HK" altLang="en-US" sz="3200" dirty="0" smtClean="0">
              <a:solidFill>
                <a:srgbClr val="008000"/>
              </a:solidFill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980728"/>
            <a:ext cx="918976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5976" y="1124744"/>
            <a:ext cx="4618451" cy="187220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bg2">
                    <a:lumMod val="50000"/>
                  </a:schemeClr>
                </a:solidFill>
                <a:latin typeface="文鼎中特圓" panose="020B0609010101010101" pitchFamily="49" charset="-120"/>
                <a:ea typeface="文鼎中特黑" panose="02010609010101010101" pitchFamily="49" charset="-120"/>
              </a:rPr>
              <a:t>今日的福音初傳</a:t>
            </a:r>
            <a:r>
              <a:rPr lang="en-US" altLang="zh-TW" sz="4800" dirty="0" smtClean="0">
                <a:solidFill>
                  <a:schemeClr val="bg2">
                    <a:lumMod val="5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/>
            </a:r>
            <a:br>
              <a:rPr lang="en-US" altLang="zh-TW" sz="4800" dirty="0" smtClean="0">
                <a:solidFill>
                  <a:schemeClr val="bg2">
                    <a:lumMod val="5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</a:br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林麗玲修女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b="1" dirty="0">
              <a:solidFill>
                <a:srgbClr val="008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6811"/>
          <a:stretch/>
        </p:blipFill>
        <p:spPr>
          <a:xfrm rot="5400000">
            <a:off x="-460212" y="1548444"/>
            <a:ext cx="5746196" cy="38906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54099"/>
            <a:ext cx="3665359" cy="225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4048" y="2780928"/>
            <a:ext cx="3168352" cy="177508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主講者：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香港教區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夏志誠輔理主教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laudato-si.catholic.org.hk/wp-content/uploads/2015/01/laudro01-e1457148743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887">
            <a:off x="641962" y="539930"/>
            <a:ext cx="3562993" cy="51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664296" cy="306344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6059787"/>
            <a:ext cx="517404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solidFill>
                  <a:srgbClr val="008000"/>
                </a:solidFill>
                <a:hlinkClick r:id="rId4"/>
              </a:rPr>
              <a:t>https://laudato-si.catholic.org.hk/?</a:t>
            </a:r>
            <a:r>
              <a:rPr lang="en-US" altLang="zh-HK" dirty="0" smtClean="0">
                <a:solidFill>
                  <a:srgbClr val="008000"/>
                </a:solidFill>
                <a:hlinkClick r:id="rId4"/>
              </a:rPr>
              <a:t>p=185</a:t>
            </a:r>
            <a:endParaRPr lang="zh-HK" altLang="en-US" dirty="0">
              <a:solidFill>
                <a:srgbClr val="008000"/>
              </a:solidFill>
            </a:endParaRPr>
          </a:p>
        </p:txBody>
      </p:sp>
      <p:pic>
        <p:nvPicPr>
          <p:cNvPr id="4" name="Picture 2" descr="D:\download\qr-code (1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1958" y="4954813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37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96316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338531" cy="24482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黑" panose="02010609010101010101" pitchFamily="49" charset="-120"/>
              </a:rPr>
              <a:t>如何推動健康生活</a:t>
            </a:r>
            <a:r>
              <a:rPr lang="en-US" altLang="zh-TW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/>
            </a:r>
            <a:br>
              <a:rPr lang="en-US" altLang="zh-TW" sz="4800" dirty="0" smtClean="0">
                <a:solidFill>
                  <a:srgbClr val="008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</a:br>
            <a:r>
              <a:rPr lang="zh-TW" altLang="en-US" sz="36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張嘉雯老師</a:t>
            </a:r>
            <a:r>
              <a:rPr lang="en-US" altLang="zh-TW" sz="36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德雅中學宗教教育主任</a:t>
            </a:r>
            <a:r>
              <a:rPr lang="en-US" altLang="zh-TW" b="1" dirty="0" smtClean="0">
                <a:solidFill>
                  <a:srgbClr val="008000"/>
                </a:solidFill>
              </a:rPr>
              <a:t/>
            </a:r>
            <a:br>
              <a:rPr lang="en-US" altLang="zh-TW" b="1" dirty="0" smtClean="0">
                <a:solidFill>
                  <a:srgbClr val="008000"/>
                </a:solidFill>
              </a:rPr>
            </a:br>
            <a:endParaRPr lang="zh-HK" alt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3786</TotalTime>
  <Words>534</Words>
  <Application>Microsoft Office PowerPoint</Application>
  <PresentationFormat>如螢幕大小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壁窗</vt:lpstr>
      <vt:lpstr>20-21第一次牧民常會 10月10日</vt:lpstr>
      <vt:lpstr>PowerPoint 簡報</vt:lpstr>
      <vt:lpstr>PowerPoint 簡報</vt:lpstr>
      <vt:lpstr>PowerPoint 簡報</vt:lpstr>
      <vt:lpstr>20-21年度牧民主題</vt:lpstr>
      <vt:lpstr>今日的福音初傳 林麗玲修女  </vt:lpstr>
      <vt:lpstr>主講者： 香港教區 夏志誠輔理主教</vt:lpstr>
      <vt:lpstr>20-21第一次牧民常會 10月10日</vt:lpstr>
      <vt:lpstr>如何推動健康生活 張嘉雯老師  德雅中學宗教教育主任 </vt:lpstr>
      <vt:lpstr>如何推動使用環保替代品 利翠瑤老師及呂毅恩小姐  慈幼葉漢千禧小學宗教教育主任及牧民助理 </vt:lpstr>
      <vt:lpstr>慈青資訊(老師)</vt:lpstr>
      <vt:lpstr>慈青資訊(老師)</vt:lpstr>
      <vt:lpstr>慈青資訊(青年)</vt:lpstr>
      <vt:lpstr>PowerPoint 簡報</vt:lpstr>
      <vt:lpstr>PowerPoint 簡報</vt:lpstr>
      <vt:lpstr>PowerPoint 簡報</vt:lpstr>
      <vt:lpstr>20-21第一次牧民常會 10月10日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</dc:creator>
  <cp:lastModifiedBy>USER</cp:lastModifiedBy>
  <cp:revision>203</cp:revision>
  <dcterms:modified xsi:type="dcterms:W3CDTF">2020-10-09T12:11:09Z</dcterms:modified>
</cp:coreProperties>
</file>