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7" r:id="rId2"/>
    <p:sldId id="256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59" r:id="rId20"/>
    <p:sldId id="260" r:id="rId21"/>
    <p:sldId id="262" r:id="rId22"/>
    <p:sldId id="263" r:id="rId23"/>
    <p:sldId id="261" r:id="rId24"/>
    <p:sldId id="285" r:id="rId25"/>
    <p:sldId id="284" r:id="rId26"/>
    <p:sldId id="264" r:id="rId27"/>
    <p:sldId id="288" r:id="rId28"/>
    <p:sldId id="292" r:id="rId29"/>
    <p:sldId id="291" r:id="rId30"/>
    <p:sldId id="287" r:id="rId31"/>
    <p:sldId id="289" r:id="rId32"/>
    <p:sldId id="286" r:id="rId33"/>
    <p:sldId id="29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032"/>
    <a:srgbClr val="CBB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E9A9D-A6C0-41D9-9938-10B73EC1E082}" v="42" dt="2020-10-09T08:11:10.091"/>
    <p1510:client id="{3308DFBB-9E03-4CED-9625-8C24DA534D60}" v="35" dt="2020-10-09T06:02:40.700"/>
    <p1510:client id="{F6CDECE5-E1A4-4A25-B58A-C6B6A739BE58}" v="291" dt="2020-10-08T05:08:05.953"/>
    <p1510:client id="{FF897136-B4FF-42BD-BD58-1CB58E9BFABB}" v="88" dt="2020-10-08T04:54:07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76 Lau Wing Yiu" userId="25ec405f-8e39-4a77-8d57-3e0f7a3e0a99" providerId="ADAL" clId="{9B4529F6-7D97-4F32-A18E-80DBD5ACBB6C}"/>
    <pc:docChg chg="undo custSel mod addSld delSld modSld">
      <pc:chgData name="76 Lau Wing Yiu" userId="25ec405f-8e39-4a77-8d57-3e0f7a3e0a99" providerId="ADAL" clId="{9B4529F6-7D97-4F32-A18E-80DBD5ACBB6C}" dt="2020-09-10T08:41:39.176" v="872" actId="2710"/>
      <pc:docMkLst>
        <pc:docMk/>
      </pc:docMkLst>
      <pc:sldChg chg="addSp delSp modSp mod setBg modClrScheme setClrOvrMap delDesignElem chgLayout">
        <pc:chgData name="76 Lau Wing Yiu" userId="25ec405f-8e39-4a77-8d57-3e0f7a3e0a99" providerId="ADAL" clId="{9B4529F6-7D97-4F32-A18E-80DBD5ACBB6C}" dt="2020-09-10T08:40:42.896" v="838" actId="404"/>
        <pc:sldMkLst>
          <pc:docMk/>
          <pc:sldMk cId="1482299672" sldId="256"/>
        </pc:sldMkLst>
        <pc:spChg chg="mod ord">
          <ac:chgData name="76 Lau Wing Yiu" userId="25ec405f-8e39-4a77-8d57-3e0f7a3e0a99" providerId="ADAL" clId="{9B4529F6-7D97-4F32-A18E-80DBD5ACBB6C}" dt="2020-09-10T08:40:42.896" v="838" actId="404"/>
          <ac:spMkLst>
            <pc:docMk/>
            <pc:sldMk cId="1482299672" sldId="256"/>
            <ac:spMk id="4" creationId="{F955DC92-A843-4A84-9A39-C1A9D91C809A}"/>
          </ac:spMkLst>
        </pc:spChg>
        <pc:spChg chg="mod ord">
          <ac:chgData name="76 Lau Wing Yiu" userId="25ec405f-8e39-4a77-8d57-3e0f7a3e0a99" providerId="ADAL" clId="{9B4529F6-7D97-4F32-A18E-80DBD5ACBB6C}" dt="2020-09-10T08:40:34.551" v="831" actId="26606"/>
          <ac:spMkLst>
            <pc:docMk/>
            <pc:sldMk cId="1482299672" sldId="256"/>
            <ac:spMk id="5" creationId="{BF16BE7A-F7EC-4C20-B96C-29ABF828F969}"/>
          </ac:spMkLst>
        </pc:spChg>
        <pc:spChg chg="add del">
          <ac:chgData name="76 Lau Wing Yiu" userId="25ec405f-8e39-4a77-8d57-3e0f7a3e0a99" providerId="ADAL" clId="{9B4529F6-7D97-4F32-A18E-80DBD5ACBB6C}" dt="2020-09-10T08:40:34.544" v="830" actId="26606"/>
          <ac:spMkLst>
            <pc:docMk/>
            <pc:sldMk cId="1482299672" sldId="256"/>
            <ac:spMk id="10" creationId="{7C684499-6F30-4C6A-8094-E2E3E91B3050}"/>
          </ac:spMkLst>
        </pc:spChg>
        <pc:spChg chg="add del">
          <ac:chgData name="76 Lau Wing Yiu" userId="25ec405f-8e39-4a77-8d57-3e0f7a3e0a99" providerId="ADAL" clId="{9B4529F6-7D97-4F32-A18E-80DBD5ACBB6C}" dt="2020-09-10T08:40:34.544" v="830" actId="26606"/>
          <ac:spMkLst>
            <pc:docMk/>
            <pc:sldMk cId="1482299672" sldId="256"/>
            <ac:spMk id="12" creationId="{D5AECED4-26C2-4E8F-A340-2402369DC222}"/>
          </ac:spMkLst>
        </pc:spChg>
        <pc:spChg chg="del">
          <ac:chgData name="76 Lau Wing Yiu" userId="25ec405f-8e39-4a77-8d57-3e0f7a3e0a99" providerId="ADAL" clId="{9B4529F6-7D97-4F32-A18E-80DBD5ACBB6C}" dt="2020-09-10T08:40:00.298" v="826" actId="700"/>
          <ac:spMkLst>
            <pc:docMk/>
            <pc:sldMk cId="1482299672" sldId="256"/>
            <ac:spMk id="16" creationId="{A62E6B9D-7061-462E-8947-2825B75789B9}"/>
          </ac:spMkLst>
        </pc:spChg>
        <pc:spChg chg="del">
          <ac:chgData name="76 Lau Wing Yiu" userId="25ec405f-8e39-4a77-8d57-3e0f7a3e0a99" providerId="ADAL" clId="{9B4529F6-7D97-4F32-A18E-80DBD5ACBB6C}" dt="2020-09-10T08:40:00.298" v="826" actId="700"/>
          <ac:spMkLst>
            <pc:docMk/>
            <pc:sldMk cId="1482299672" sldId="256"/>
            <ac:spMk id="17" creationId="{EBCBE66D-4E28-4F31-90A0-960C40C59C7D}"/>
          </ac:spMkLst>
        </pc:spChg>
        <pc:spChg chg="add">
          <ac:chgData name="76 Lau Wing Yiu" userId="25ec405f-8e39-4a77-8d57-3e0f7a3e0a99" providerId="ADAL" clId="{9B4529F6-7D97-4F32-A18E-80DBD5ACBB6C}" dt="2020-09-10T08:40:34.551" v="831" actId="26606"/>
          <ac:spMkLst>
            <pc:docMk/>
            <pc:sldMk cId="1482299672" sldId="256"/>
            <ac:spMk id="18" creationId="{B0513689-D00A-4D15-B8A3-AA50EC4B2BB9}"/>
          </ac:spMkLst>
        </pc:spChg>
        <pc:cxnChg chg="add del">
          <ac:chgData name="76 Lau Wing Yiu" userId="25ec405f-8e39-4a77-8d57-3e0f7a3e0a99" providerId="ADAL" clId="{9B4529F6-7D97-4F32-A18E-80DBD5ACBB6C}" dt="2020-09-10T08:40:34.544" v="830" actId="26606"/>
          <ac:cxnSpMkLst>
            <pc:docMk/>
            <pc:sldMk cId="1482299672" sldId="256"/>
            <ac:cxnSpMk id="14" creationId="{C9213D27-7A25-46D8-B1BD-E470E49C6C2F}"/>
          </ac:cxnSpMkLst>
        </pc:cxnChg>
      </pc:sldChg>
      <pc:sldChg chg="modSp mod">
        <pc:chgData name="76 Lau Wing Yiu" userId="25ec405f-8e39-4a77-8d57-3e0f7a3e0a99" providerId="ADAL" clId="{9B4529F6-7D97-4F32-A18E-80DBD5ACBB6C}" dt="2020-09-10T07:45:42.294" v="9" actId="404"/>
        <pc:sldMkLst>
          <pc:docMk/>
          <pc:sldMk cId="1025899344" sldId="258"/>
        </pc:sldMkLst>
        <pc:spChg chg="mod">
          <ac:chgData name="76 Lau Wing Yiu" userId="25ec405f-8e39-4a77-8d57-3e0f7a3e0a99" providerId="ADAL" clId="{9B4529F6-7D97-4F32-A18E-80DBD5ACBB6C}" dt="2020-09-10T07:45:20.533" v="7" actId="14100"/>
          <ac:spMkLst>
            <pc:docMk/>
            <pc:sldMk cId="1025899344" sldId="258"/>
            <ac:spMk id="5" creationId="{ED6E7C10-30EF-493D-B3D2-7C3D4C0472D0}"/>
          </ac:spMkLst>
        </pc:spChg>
        <pc:spChg chg="mod">
          <ac:chgData name="76 Lau Wing Yiu" userId="25ec405f-8e39-4a77-8d57-3e0f7a3e0a99" providerId="ADAL" clId="{9B4529F6-7D97-4F32-A18E-80DBD5ACBB6C}" dt="2020-09-10T07:45:42.294" v="9" actId="404"/>
          <ac:spMkLst>
            <pc:docMk/>
            <pc:sldMk cId="1025899344" sldId="258"/>
            <ac:spMk id="6" creationId="{9CB29AFF-31D1-455A-A43E-D070EBF00794}"/>
          </ac:spMkLst>
        </pc:spChg>
      </pc:sldChg>
      <pc:sldChg chg="addSp delSp modSp new mod">
        <pc:chgData name="76 Lau Wing Yiu" userId="25ec405f-8e39-4a77-8d57-3e0f7a3e0a99" providerId="ADAL" clId="{9B4529F6-7D97-4F32-A18E-80DBD5ACBB6C}" dt="2020-09-10T08:15:20.703" v="266" actId="20577"/>
        <pc:sldMkLst>
          <pc:docMk/>
          <pc:sldMk cId="2143023971" sldId="259"/>
        </pc:sldMkLst>
        <pc:spChg chg="mod">
          <ac:chgData name="76 Lau Wing Yiu" userId="25ec405f-8e39-4a77-8d57-3e0f7a3e0a99" providerId="ADAL" clId="{9B4529F6-7D97-4F32-A18E-80DBD5ACBB6C}" dt="2020-09-10T07:46:34.325" v="25" actId="20577"/>
          <ac:spMkLst>
            <pc:docMk/>
            <pc:sldMk cId="2143023971" sldId="259"/>
            <ac:spMk id="2" creationId="{63323645-57A3-45FF-83CF-DBE3F891EE15}"/>
          </ac:spMkLst>
        </pc:spChg>
        <pc:spChg chg="del mod">
          <ac:chgData name="76 Lau Wing Yiu" userId="25ec405f-8e39-4a77-8d57-3e0f7a3e0a99" providerId="ADAL" clId="{9B4529F6-7D97-4F32-A18E-80DBD5ACBB6C}" dt="2020-09-10T07:47:54.845" v="27" actId="478"/>
          <ac:spMkLst>
            <pc:docMk/>
            <pc:sldMk cId="2143023971" sldId="259"/>
            <ac:spMk id="3" creationId="{E6E3B775-24C2-4E5C-BCC2-E3FF5623F690}"/>
          </ac:spMkLst>
        </pc:spChg>
        <pc:spChg chg="add mod">
          <ac:chgData name="76 Lau Wing Yiu" userId="25ec405f-8e39-4a77-8d57-3e0f7a3e0a99" providerId="ADAL" clId="{9B4529F6-7D97-4F32-A18E-80DBD5ACBB6C}" dt="2020-09-10T08:15:20.703" v="266" actId="20577"/>
          <ac:spMkLst>
            <pc:docMk/>
            <pc:sldMk cId="2143023971" sldId="259"/>
            <ac:spMk id="4" creationId="{918B7503-99AA-4783-84F4-CFAE7CCE3CD5}"/>
          </ac:spMkLst>
        </pc:spChg>
        <pc:spChg chg="add mod">
          <ac:chgData name="76 Lau Wing Yiu" userId="25ec405f-8e39-4a77-8d57-3e0f7a3e0a99" providerId="ADAL" clId="{9B4529F6-7D97-4F32-A18E-80DBD5ACBB6C}" dt="2020-09-10T08:15:00.042" v="260" actId="1076"/>
          <ac:spMkLst>
            <pc:docMk/>
            <pc:sldMk cId="2143023971" sldId="259"/>
            <ac:spMk id="6" creationId="{3AE69C25-E542-47ED-BD50-D5C9C05A62E8}"/>
          </ac:spMkLst>
        </pc:spChg>
      </pc:sldChg>
      <pc:sldChg chg="new del">
        <pc:chgData name="76 Lau Wing Yiu" userId="25ec405f-8e39-4a77-8d57-3e0f7a3e0a99" providerId="ADAL" clId="{9B4529F6-7D97-4F32-A18E-80DBD5ACBB6C}" dt="2020-09-10T08:12:27.150" v="242" actId="680"/>
        <pc:sldMkLst>
          <pc:docMk/>
          <pc:sldMk cId="1067383312" sldId="260"/>
        </pc:sldMkLst>
      </pc:sldChg>
      <pc:sldChg chg="addSp delSp modSp new mod setBg modAnim delDesignElem chgLayout">
        <pc:chgData name="76 Lau Wing Yiu" userId="25ec405f-8e39-4a77-8d57-3e0f7a3e0a99" providerId="ADAL" clId="{9B4529F6-7D97-4F32-A18E-80DBD5ACBB6C}" dt="2020-09-10T08:18:34.209" v="269" actId="14100"/>
        <pc:sldMkLst>
          <pc:docMk/>
          <pc:sldMk cId="1810564941" sldId="260"/>
        </pc:sldMkLst>
        <pc:spChg chg="add del">
          <ac:chgData name="76 Lau Wing Yiu" userId="25ec405f-8e39-4a77-8d57-3e0f7a3e0a99" providerId="ADAL" clId="{9B4529F6-7D97-4F32-A18E-80DBD5ACBB6C}" dt="2020-09-10T08:13:03.419" v="249" actId="26606"/>
          <ac:spMkLst>
            <pc:docMk/>
            <pc:sldMk cId="1810564941" sldId="260"/>
            <ac:spMk id="7" creationId="{C863635B-6532-470F-BD5C-CF4DB5FDEE2E}"/>
          </ac:spMkLst>
        </pc:spChg>
        <pc:spChg chg="add del">
          <ac:chgData name="76 Lau Wing Yiu" userId="25ec405f-8e39-4a77-8d57-3e0f7a3e0a99" providerId="ADAL" clId="{9B4529F6-7D97-4F32-A18E-80DBD5ACBB6C}" dt="2020-09-10T08:13:03.419" v="249" actId="26606"/>
          <ac:spMkLst>
            <pc:docMk/>
            <pc:sldMk cId="1810564941" sldId="260"/>
            <ac:spMk id="9" creationId="{15FB804C-3CFB-42D1-A7D2-AC6F382D03CC}"/>
          </ac:spMkLst>
        </pc:spChg>
        <pc:spChg chg="add mod">
          <ac:chgData name="76 Lau Wing Yiu" userId="25ec405f-8e39-4a77-8d57-3e0f7a3e0a99" providerId="ADAL" clId="{9B4529F6-7D97-4F32-A18E-80DBD5ACBB6C}" dt="2020-09-10T08:14:39.090" v="258" actId="1076"/>
          <ac:spMkLst>
            <pc:docMk/>
            <pc:sldMk cId="1810564941" sldId="260"/>
            <ac:spMk id="10" creationId="{0F425CE6-DAB6-448B-BB2C-D4B770871DE8}"/>
          </ac:spMkLst>
        </pc:spChg>
        <pc:spChg chg="add del">
          <ac:chgData name="76 Lau Wing Yiu" userId="25ec405f-8e39-4a77-8d57-3e0f7a3e0a99" providerId="ADAL" clId="{9B4529F6-7D97-4F32-A18E-80DBD5ACBB6C}" dt="2020-09-10T08:13:03.419" v="249" actId="26606"/>
          <ac:spMkLst>
            <pc:docMk/>
            <pc:sldMk cId="1810564941" sldId="260"/>
            <ac:spMk id="11" creationId="{22A56FF0-72C9-4F01-8EBB-EEA8D0129C02}"/>
          </ac:spMkLst>
        </pc:spChg>
        <pc:spChg chg="add del">
          <ac:chgData name="76 Lau Wing Yiu" userId="25ec405f-8e39-4a77-8d57-3e0f7a3e0a99" providerId="ADAL" clId="{9B4529F6-7D97-4F32-A18E-80DBD5ACBB6C}" dt="2020-09-10T08:18:28.650" v="267" actId="700"/>
          <ac:spMkLst>
            <pc:docMk/>
            <pc:sldMk cId="1810564941" sldId="260"/>
            <ac:spMk id="13" creationId="{B192E7EA-5B03-420C-B4C4-2CDF8AFF971E}"/>
          </ac:spMkLst>
        </pc:spChg>
        <pc:spChg chg="add del">
          <ac:chgData name="76 Lau Wing Yiu" userId="25ec405f-8e39-4a77-8d57-3e0f7a3e0a99" providerId="ADAL" clId="{9B4529F6-7D97-4F32-A18E-80DBD5ACBB6C}" dt="2020-09-10T08:18:28.650" v="267" actId="700"/>
          <ac:spMkLst>
            <pc:docMk/>
            <pc:sldMk cId="1810564941" sldId="260"/>
            <ac:spMk id="14" creationId="{F3F7E4C3-BCCD-45DD-A83B-0960D4ECB6F9}"/>
          </ac:spMkLst>
        </pc:spChg>
        <pc:picChg chg="add mod">
          <ac:chgData name="76 Lau Wing Yiu" userId="25ec405f-8e39-4a77-8d57-3e0f7a3e0a99" providerId="ADAL" clId="{9B4529F6-7D97-4F32-A18E-80DBD5ACBB6C}" dt="2020-09-10T08:18:34.209" v="269" actId="14100"/>
          <ac:picMkLst>
            <pc:docMk/>
            <pc:sldMk cId="1810564941" sldId="260"/>
            <ac:picMk id="2" creationId="{CDC63041-4635-46CC-9883-72A32C34B6E9}"/>
          </ac:picMkLst>
        </pc:picChg>
      </pc:sldChg>
      <pc:sldChg chg="new del">
        <pc:chgData name="76 Lau Wing Yiu" userId="25ec405f-8e39-4a77-8d57-3e0f7a3e0a99" providerId="ADAL" clId="{9B4529F6-7D97-4F32-A18E-80DBD5ACBB6C}" dt="2020-09-10T08:18:48.726" v="273" actId="680"/>
        <pc:sldMkLst>
          <pc:docMk/>
          <pc:sldMk cId="16460293" sldId="261"/>
        </pc:sldMkLst>
      </pc:sldChg>
      <pc:sldChg chg="addSp delSp modSp new mod">
        <pc:chgData name="76 Lau Wing Yiu" userId="25ec405f-8e39-4a77-8d57-3e0f7a3e0a99" providerId="ADAL" clId="{9B4529F6-7D97-4F32-A18E-80DBD5ACBB6C}" dt="2020-09-10T08:32:30.481" v="598" actId="14100"/>
        <pc:sldMkLst>
          <pc:docMk/>
          <pc:sldMk cId="3936451460" sldId="261"/>
        </pc:sldMkLst>
        <pc:spChg chg="mod">
          <ac:chgData name="76 Lau Wing Yiu" userId="25ec405f-8e39-4a77-8d57-3e0f7a3e0a99" providerId="ADAL" clId="{9B4529F6-7D97-4F32-A18E-80DBD5ACBB6C}" dt="2020-09-10T08:21:24.638" v="395" actId="1037"/>
          <ac:spMkLst>
            <pc:docMk/>
            <pc:sldMk cId="3936451460" sldId="261"/>
            <ac:spMk id="2" creationId="{909ED6E9-4364-4F2D-A4ED-B54916E3E175}"/>
          </ac:spMkLst>
        </pc:spChg>
        <pc:spChg chg="del">
          <ac:chgData name="76 Lau Wing Yiu" userId="25ec405f-8e39-4a77-8d57-3e0f7a3e0a99" providerId="ADAL" clId="{9B4529F6-7D97-4F32-A18E-80DBD5ACBB6C}" dt="2020-09-10T08:21:51.213" v="396" actId="1032"/>
          <ac:spMkLst>
            <pc:docMk/>
            <pc:sldMk cId="3936451460" sldId="261"/>
            <ac:spMk id="3" creationId="{FAF9958A-CD40-404A-8B07-3714B8C069F8}"/>
          </ac:spMkLst>
        </pc:spChg>
        <pc:spChg chg="add del mod">
          <ac:chgData name="76 Lau Wing Yiu" userId="25ec405f-8e39-4a77-8d57-3e0f7a3e0a99" providerId="ADAL" clId="{9B4529F6-7D97-4F32-A18E-80DBD5ACBB6C}" dt="2020-09-10T08:23:28.235" v="406" actId="11529"/>
          <ac:spMkLst>
            <pc:docMk/>
            <pc:sldMk cId="3936451460" sldId="261"/>
            <ac:spMk id="5" creationId="{15D936A3-C9DF-4F9C-ACE0-4691BF0512F1}"/>
          </ac:spMkLst>
        </pc:spChg>
        <pc:spChg chg="add mod">
          <ac:chgData name="76 Lau Wing Yiu" userId="25ec405f-8e39-4a77-8d57-3e0f7a3e0a99" providerId="ADAL" clId="{9B4529F6-7D97-4F32-A18E-80DBD5ACBB6C}" dt="2020-09-10T08:31:46.889" v="576" actId="14100"/>
          <ac:spMkLst>
            <pc:docMk/>
            <pc:sldMk cId="3936451460" sldId="261"/>
            <ac:spMk id="6" creationId="{663AE1C3-62E8-47BD-9544-1F6AE78CEE21}"/>
          </ac:spMkLst>
        </pc:spChg>
        <pc:spChg chg="add mod">
          <ac:chgData name="76 Lau Wing Yiu" userId="25ec405f-8e39-4a77-8d57-3e0f7a3e0a99" providerId="ADAL" clId="{9B4529F6-7D97-4F32-A18E-80DBD5ACBB6C}" dt="2020-09-10T08:32:30.481" v="598" actId="14100"/>
          <ac:spMkLst>
            <pc:docMk/>
            <pc:sldMk cId="3936451460" sldId="261"/>
            <ac:spMk id="7" creationId="{C71744AE-854A-475E-90B4-71158FC0DFAE}"/>
          </ac:spMkLst>
        </pc:spChg>
        <pc:graphicFrameChg chg="add del mod modGraphic">
          <ac:chgData name="76 Lau Wing Yiu" userId="25ec405f-8e39-4a77-8d57-3e0f7a3e0a99" providerId="ADAL" clId="{9B4529F6-7D97-4F32-A18E-80DBD5ACBB6C}" dt="2020-09-10T08:31:04.942" v="572" actId="14100"/>
          <ac:graphicFrameMkLst>
            <pc:docMk/>
            <pc:sldMk cId="3936451460" sldId="261"/>
            <ac:graphicFrameMk id="4" creationId="{9D7C4C65-26A7-4370-9AAD-781F43E5411A}"/>
          </ac:graphicFrameMkLst>
        </pc:graphicFrameChg>
      </pc:sldChg>
      <pc:sldChg chg="new del">
        <pc:chgData name="76 Lau Wing Yiu" userId="25ec405f-8e39-4a77-8d57-3e0f7a3e0a99" providerId="ADAL" clId="{9B4529F6-7D97-4F32-A18E-80DBD5ACBB6C}" dt="2020-09-10T08:18:47.592" v="272" actId="680"/>
        <pc:sldMkLst>
          <pc:docMk/>
          <pc:sldMk cId="1247949690" sldId="262"/>
        </pc:sldMkLst>
      </pc:sldChg>
      <pc:sldChg chg="modSp new mod">
        <pc:chgData name="76 Lau Wing Yiu" userId="25ec405f-8e39-4a77-8d57-3e0f7a3e0a99" providerId="ADAL" clId="{9B4529F6-7D97-4F32-A18E-80DBD5ACBB6C}" dt="2020-09-10T08:37:13.410" v="743" actId="403"/>
        <pc:sldMkLst>
          <pc:docMk/>
          <pc:sldMk cId="2620594654" sldId="262"/>
        </pc:sldMkLst>
        <pc:spChg chg="mod">
          <ac:chgData name="76 Lau Wing Yiu" userId="25ec405f-8e39-4a77-8d57-3e0f7a3e0a99" providerId="ADAL" clId="{9B4529F6-7D97-4F32-A18E-80DBD5ACBB6C}" dt="2020-09-10T08:34:55.255" v="670" actId="20577"/>
          <ac:spMkLst>
            <pc:docMk/>
            <pc:sldMk cId="2620594654" sldId="262"/>
            <ac:spMk id="2" creationId="{EDAE9A13-532B-4E31-9735-7196BD6704B3}"/>
          </ac:spMkLst>
        </pc:spChg>
        <pc:spChg chg="mod">
          <ac:chgData name="76 Lau Wing Yiu" userId="25ec405f-8e39-4a77-8d57-3e0f7a3e0a99" providerId="ADAL" clId="{9B4529F6-7D97-4F32-A18E-80DBD5ACBB6C}" dt="2020-09-10T08:37:13.410" v="743" actId="403"/>
          <ac:spMkLst>
            <pc:docMk/>
            <pc:sldMk cId="2620594654" sldId="262"/>
            <ac:spMk id="3" creationId="{F24AF45C-5678-41DC-8657-D0531AE8DB09}"/>
          </ac:spMkLst>
        </pc:spChg>
      </pc:sldChg>
      <pc:sldChg chg="modSp new mod">
        <pc:chgData name="76 Lau Wing Yiu" userId="25ec405f-8e39-4a77-8d57-3e0f7a3e0a99" providerId="ADAL" clId="{9B4529F6-7D97-4F32-A18E-80DBD5ACBB6C}" dt="2020-09-10T08:41:39.176" v="872" actId="2710"/>
        <pc:sldMkLst>
          <pc:docMk/>
          <pc:sldMk cId="2917418239" sldId="263"/>
        </pc:sldMkLst>
        <pc:spChg chg="mod">
          <ac:chgData name="76 Lau Wing Yiu" userId="25ec405f-8e39-4a77-8d57-3e0f7a3e0a99" providerId="ADAL" clId="{9B4529F6-7D97-4F32-A18E-80DBD5ACBB6C}" dt="2020-09-10T08:37:38.600" v="756" actId="20577"/>
          <ac:spMkLst>
            <pc:docMk/>
            <pc:sldMk cId="2917418239" sldId="263"/>
            <ac:spMk id="2" creationId="{7EE7601F-9691-4F82-945B-812592BC29D7}"/>
          </ac:spMkLst>
        </pc:spChg>
        <pc:spChg chg="mod">
          <ac:chgData name="76 Lau Wing Yiu" userId="25ec405f-8e39-4a77-8d57-3e0f7a3e0a99" providerId="ADAL" clId="{9B4529F6-7D97-4F32-A18E-80DBD5ACBB6C}" dt="2020-09-10T08:41:39.176" v="872" actId="2710"/>
          <ac:spMkLst>
            <pc:docMk/>
            <pc:sldMk cId="2917418239" sldId="263"/>
            <ac:spMk id="3" creationId="{1F2FCF1C-D26D-4B74-AF1E-3E32E608C96B}"/>
          </ac:spMkLst>
        </pc:spChg>
      </pc:sldChg>
      <pc:sldChg chg="modSp new mod">
        <pc:chgData name="76 Lau Wing Yiu" userId="25ec405f-8e39-4a77-8d57-3e0f7a3e0a99" providerId="ADAL" clId="{9B4529F6-7D97-4F32-A18E-80DBD5ACBB6C}" dt="2020-09-10T08:39:36.290" v="825" actId="20577"/>
        <pc:sldMkLst>
          <pc:docMk/>
          <pc:sldMk cId="1277323931" sldId="264"/>
        </pc:sldMkLst>
        <pc:spChg chg="mod">
          <ac:chgData name="76 Lau Wing Yiu" userId="25ec405f-8e39-4a77-8d57-3e0f7a3e0a99" providerId="ADAL" clId="{9B4529F6-7D97-4F32-A18E-80DBD5ACBB6C}" dt="2020-09-10T08:39:36.290" v="825" actId="20577"/>
          <ac:spMkLst>
            <pc:docMk/>
            <pc:sldMk cId="1277323931" sldId="264"/>
            <ac:spMk id="2" creationId="{2075B35C-67DE-447B-A1BE-746A3535F6F3}"/>
          </ac:spMkLst>
        </pc:spChg>
      </pc:sldChg>
    </pc:docChg>
  </pc:docChgLst>
  <pc:docChgLst>
    <pc:chgData name="76 Lau Wing Yiu" userId="25ec405f-8e39-4a77-8d57-3e0f7a3e0a99" providerId="ADAL" clId="{BDB8F682-86F6-4F54-949D-C7B780CAA3F7}"/>
    <pc:docChg chg="undo redo custSel addSld delSld modSld">
      <pc:chgData name="76 Lau Wing Yiu" userId="25ec405f-8e39-4a77-8d57-3e0f7a3e0a99" providerId="ADAL" clId="{BDB8F682-86F6-4F54-949D-C7B780CAA3F7}" dt="2020-09-11T07:21:43.236" v="472" actId="14100"/>
      <pc:docMkLst>
        <pc:docMk/>
      </pc:docMkLst>
      <pc:sldChg chg="addSp delSp modSp new mod modClrScheme chgLayout">
        <pc:chgData name="76 Lau Wing Yiu" userId="25ec405f-8e39-4a77-8d57-3e0f7a3e0a99" providerId="ADAL" clId="{BDB8F682-86F6-4F54-949D-C7B780CAA3F7}" dt="2020-09-11T05:12:01.955" v="18" actId="20577"/>
        <pc:sldMkLst>
          <pc:docMk/>
          <pc:sldMk cId="922029700" sldId="265"/>
        </pc:sldMkLst>
        <pc:spChg chg="del mod ord">
          <ac:chgData name="76 Lau Wing Yiu" userId="25ec405f-8e39-4a77-8d57-3e0f7a3e0a99" providerId="ADAL" clId="{BDB8F682-86F6-4F54-949D-C7B780CAA3F7}" dt="2020-09-11T05:11:09.946" v="1" actId="700"/>
          <ac:spMkLst>
            <pc:docMk/>
            <pc:sldMk cId="922029700" sldId="265"/>
            <ac:spMk id="2" creationId="{7CEA1644-1A2D-401C-AEE7-18CA45340649}"/>
          </ac:spMkLst>
        </pc:spChg>
        <pc:spChg chg="del mod ord">
          <ac:chgData name="76 Lau Wing Yiu" userId="25ec405f-8e39-4a77-8d57-3e0f7a3e0a99" providerId="ADAL" clId="{BDB8F682-86F6-4F54-949D-C7B780CAA3F7}" dt="2020-09-11T05:11:09.946" v="1" actId="700"/>
          <ac:spMkLst>
            <pc:docMk/>
            <pc:sldMk cId="922029700" sldId="265"/>
            <ac:spMk id="3" creationId="{6A0C0052-6D79-49F7-BD15-AF6BBAD991C8}"/>
          </ac:spMkLst>
        </pc:spChg>
        <pc:spChg chg="add mod ord">
          <ac:chgData name="76 Lau Wing Yiu" userId="25ec405f-8e39-4a77-8d57-3e0f7a3e0a99" providerId="ADAL" clId="{BDB8F682-86F6-4F54-949D-C7B780CAA3F7}" dt="2020-09-11T05:12:01.955" v="18" actId="20577"/>
          <ac:spMkLst>
            <pc:docMk/>
            <pc:sldMk cId="922029700" sldId="265"/>
            <ac:spMk id="4" creationId="{5F8976BD-0EED-406B-A67A-7C8519FF1FBC}"/>
          </ac:spMkLst>
        </pc:spChg>
        <pc:spChg chg="add mod ord">
          <ac:chgData name="76 Lau Wing Yiu" userId="25ec405f-8e39-4a77-8d57-3e0f7a3e0a99" providerId="ADAL" clId="{BDB8F682-86F6-4F54-949D-C7B780CAA3F7}" dt="2020-09-11T05:11:37.058" v="9"/>
          <ac:spMkLst>
            <pc:docMk/>
            <pc:sldMk cId="922029700" sldId="265"/>
            <ac:spMk id="5" creationId="{B8387BA3-FE57-4852-9478-F3CF2B313713}"/>
          </ac:spMkLst>
        </pc:spChg>
      </pc:sldChg>
      <pc:sldChg chg="addSp delSp modSp new mod">
        <pc:chgData name="76 Lau Wing Yiu" userId="25ec405f-8e39-4a77-8d57-3e0f7a3e0a99" providerId="ADAL" clId="{BDB8F682-86F6-4F54-949D-C7B780CAA3F7}" dt="2020-09-11T05:32:25.096" v="266" actId="13926"/>
        <pc:sldMkLst>
          <pc:docMk/>
          <pc:sldMk cId="922383735" sldId="266"/>
        </pc:sldMkLst>
        <pc:spChg chg="add mod">
          <ac:chgData name="76 Lau Wing Yiu" userId="25ec405f-8e39-4a77-8d57-3e0f7a3e0a99" providerId="ADAL" clId="{BDB8F682-86F6-4F54-949D-C7B780CAA3F7}" dt="2020-09-11T05:16:46.584" v="99" actId="14100"/>
          <ac:spMkLst>
            <pc:docMk/>
            <pc:sldMk cId="922383735" sldId="266"/>
            <ac:spMk id="6" creationId="{D2B4E440-CB77-4594-A363-A0207A236235}"/>
          </ac:spMkLst>
        </pc:spChg>
        <pc:spChg chg="add mod">
          <ac:chgData name="76 Lau Wing Yiu" userId="25ec405f-8e39-4a77-8d57-3e0f7a3e0a99" providerId="ADAL" clId="{BDB8F682-86F6-4F54-949D-C7B780CAA3F7}" dt="2020-09-11T05:32:25.096" v="266" actId="13926"/>
          <ac:spMkLst>
            <pc:docMk/>
            <pc:sldMk cId="922383735" sldId="266"/>
            <ac:spMk id="10" creationId="{1E579F9D-C710-4DFC-8EA2-F8E1CC52D318}"/>
          </ac:spMkLst>
        </pc:spChg>
        <pc:picChg chg="add del mod">
          <ac:chgData name="76 Lau Wing Yiu" userId="25ec405f-8e39-4a77-8d57-3e0f7a3e0a99" providerId="ADAL" clId="{BDB8F682-86F6-4F54-949D-C7B780CAA3F7}" dt="2020-09-11T05:14:30.481" v="50" actId="478"/>
          <ac:picMkLst>
            <pc:docMk/>
            <pc:sldMk cId="922383735" sldId="266"/>
            <ac:picMk id="3" creationId="{D515D2C0-0544-48EE-8DDE-E3CFFE7C97BA}"/>
          </ac:picMkLst>
        </pc:picChg>
        <pc:picChg chg="add del mod">
          <ac:chgData name="76 Lau Wing Yiu" userId="25ec405f-8e39-4a77-8d57-3e0f7a3e0a99" providerId="ADAL" clId="{BDB8F682-86F6-4F54-949D-C7B780CAA3F7}" dt="2020-09-11T05:31:17.216" v="241" actId="478"/>
          <ac:picMkLst>
            <pc:docMk/>
            <pc:sldMk cId="922383735" sldId="266"/>
            <ac:picMk id="5" creationId="{ADCF45A0-BD00-4C67-8D0B-AE1BCBDFFDBB}"/>
          </ac:picMkLst>
        </pc:picChg>
        <pc:picChg chg="add mod">
          <ac:chgData name="76 Lau Wing Yiu" userId="25ec405f-8e39-4a77-8d57-3e0f7a3e0a99" providerId="ADAL" clId="{BDB8F682-86F6-4F54-949D-C7B780CAA3F7}" dt="2020-09-11T05:31:44.806" v="263" actId="1036"/>
          <ac:picMkLst>
            <pc:docMk/>
            <pc:sldMk cId="922383735" sldId="266"/>
            <ac:picMk id="8" creationId="{A101DF01-120D-4334-91E4-A35099770C76}"/>
          </ac:picMkLst>
        </pc:picChg>
      </pc:sldChg>
      <pc:sldChg chg="delSp modSp new mod">
        <pc:chgData name="76 Lau Wing Yiu" userId="25ec405f-8e39-4a77-8d57-3e0f7a3e0a99" providerId="ADAL" clId="{BDB8F682-86F6-4F54-949D-C7B780CAA3F7}" dt="2020-09-11T05:17:53.093" v="112" actId="207"/>
        <pc:sldMkLst>
          <pc:docMk/>
          <pc:sldMk cId="2150521940" sldId="267"/>
        </pc:sldMkLst>
        <pc:spChg chg="del">
          <ac:chgData name="76 Lau Wing Yiu" userId="25ec405f-8e39-4a77-8d57-3e0f7a3e0a99" providerId="ADAL" clId="{BDB8F682-86F6-4F54-949D-C7B780CAA3F7}" dt="2020-09-11T05:17:25.427" v="106" actId="478"/>
          <ac:spMkLst>
            <pc:docMk/>
            <pc:sldMk cId="2150521940" sldId="267"/>
            <ac:spMk id="2" creationId="{61C85063-32BE-4D3A-8DBB-D48BF7D9E37C}"/>
          </ac:spMkLst>
        </pc:spChg>
        <pc:spChg chg="mod">
          <ac:chgData name="76 Lau Wing Yiu" userId="25ec405f-8e39-4a77-8d57-3e0f7a3e0a99" providerId="ADAL" clId="{BDB8F682-86F6-4F54-949D-C7B780CAA3F7}" dt="2020-09-11T05:17:53.093" v="112" actId="207"/>
          <ac:spMkLst>
            <pc:docMk/>
            <pc:sldMk cId="2150521940" sldId="267"/>
            <ac:spMk id="3" creationId="{15E604A1-756F-45C0-AAFC-2432CEF2EC31}"/>
          </ac:spMkLst>
        </pc:spChg>
      </pc:sldChg>
      <pc:sldChg chg="new del">
        <pc:chgData name="76 Lau Wing Yiu" userId="25ec405f-8e39-4a77-8d57-3e0f7a3e0a99" providerId="ADAL" clId="{BDB8F682-86F6-4F54-949D-C7B780CAA3F7}" dt="2020-09-11T05:18:46.485" v="114" actId="680"/>
        <pc:sldMkLst>
          <pc:docMk/>
          <pc:sldMk cId="101279212" sldId="268"/>
        </pc:sldMkLst>
      </pc:sldChg>
      <pc:sldChg chg="addSp delSp modSp new mod">
        <pc:chgData name="76 Lau Wing Yiu" userId="25ec405f-8e39-4a77-8d57-3e0f7a3e0a99" providerId="ADAL" clId="{BDB8F682-86F6-4F54-949D-C7B780CAA3F7}" dt="2020-09-11T05:31:05.086" v="240"/>
        <pc:sldMkLst>
          <pc:docMk/>
          <pc:sldMk cId="3781401996" sldId="268"/>
        </pc:sldMkLst>
        <pc:spChg chg="add mod">
          <ac:chgData name="76 Lau Wing Yiu" userId="25ec405f-8e39-4a77-8d57-3e0f7a3e0a99" providerId="ADAL" clId="{BDB8F682-86F6-4F54-949D-C7B780CAA3F7}" dt="2020-09-11T05:30:26.258" v="231" actId="14100"/>
          <ac:spMkLst>
            <pc:docMk/>
            <pc:sldMk cId="3781401996" sldId="268"/>
            <ac:spMk id="4" creationId="{0713FA83-2AEB-45E5-8834-AF1DED84F62A}"/>
          </ac:spMkLst>
        </pc:spChg>
        <pc:spChg chg="add mod">
          <ac:chgData name="76 Lau Wing Yiu" userId="25ec405f-8e39-4a77-8d57-3e0f7a3e0a99" providerId="ADAL" clId="{BDB8F682-86F6-4F54-949D-C7B780CAA3F7}" dt="2020-09-11T05:31:03.714" v="238" actId="13926"/>
          <ac:spMkLst>
            <pc:docMk/>
            <pc:sldMk cId="3781401996" sldId="268"/>
            <ac:spMk id="8" creationId="{8ED3F6CB-1C76-4216-8B15-16E5826A45D9}"/>
          </ac:spMkLst>
        </pc:spChg>
        <pc:spChg chg="add del mod">
          <ac:chgData name="76 Lau Wing Yiu" userId="25ec405f-8e39-4a77-8d57-3e0f7a3e0a99" providerId="ADAL" clId="{BDB8F682-86F6-4F54-949D-C7B780CAA3F7}" dt="2020-09-11T05:31:05.086" v="240"/>
          <ac:spMkLst>
            <pc:docMk/>
            <pc:sldMk cId="3781401996" sldId="268"/>
            <ac:spMk id="9" creationId="{B2794B9B-FF40-47B7-933B-346A3DBE5BB4}"/>
          </ac:spMkLst>
        </pc:spChg>
        <pc:picChg chg="add del mod">
          <ac:chgData name="76 Lau Wing Yiu" userId="25ec405f-8e39-4a77-8d57-3e0f7a3e0a99" providerId="ADAL" clId="{BDB8F682-86F6-4F54-949D-C7B780CAA3F7}" dt="2020-09-11T05:30:13.612" v="224" actId="478"/>
          <ac:picMkLst>
            <pc:docMk/>
            <pc:sldMk cId="3781401996" sldId="268"/>
            <ac:picMk id="3" creationId="{9726CFB7-4AD1-4C56-A65A-1C8C45FFC8F7}"/>
          </ac:picMkLst>
        </pc:picChg>
        <pc:picChg chg="add mod">
          <ac:chgData name="76 Lau Wing Yiu" userId="25ec405f-8e39-4a77-8d57-3e0f7a3e0a99" providerId="ADAL" clId="{BDB8F682-86F6-4F54-949D-C7B780CAA3F7}" dt="2020-09-11T05:30:37.954" v="234" actId="1038"/>
          <ac:picMkLst>
            <pc:docMk/>
            <pc:sldMk cId="3781401996" sldId="268"/>
            <ac:picMk id="6" creationId="{1434F501-7799-42A1-987D-BC041CD5631F}"/>
          </ac:picMkLst>
        </pc:picChg>
      </pc:sldChg>
      <pc:sldChg chg="addSp delSp modSp new mod modClrScheme chgLayout">
        <pc:chgData name="76 Lau Wing Yiu" userId="25ec405f-8e39-4a77-8d57-3e0f7a3e0a99" providerId="ADAL" clId="{BDB8F682-86F6-4F54-949D-C7B780CAA3F7}" dt="2020-09-11T05:21:43.960" v="146" actId="403"/>
        <pc:sldMkLst>
          <pc:docMk/>
          <pc:sldMk cId="635319054" sldId="269"/>
        </pc:sldMkLst>
        <pc:spChg chg="add del mod">
          <ac:chgData name="76 Lau Wing Yiu" userId="25ec405f-8e39-4a77-8d57-3e0f7a3e0a99" providerId="ADAL" clId="{BDB8F682-86F6-4F54-949D-C7B780CAA3F7}" dt="2020-09-11T05:21:11.998" v="139" actId="478"/>
          <ac:spMkLst>
            <pc:docMk/>
            <pc:sldMk cId="635319054" sldId="269"/>
            <ac:spMk id="2" creationId="{36D8DBEE-AC8A-4B4E-AFF3-CF1B1DF11132}"/>
          </ac:spMkLst>
        </pc:spChg>
        <pc:spChg chg="add mod">
          <ac:chgData name="76 Lau Wing Yiu" userId="25ec405f-8e39-4a77-8d57-3e0f7a3e0a99" providerId="ADAL" clId="{BDB8F682-86F6-4F54-949D-C7B780CAA3F7}" dt="2020-09-11T05:21:43.960" v="146" actId="403"/>
          <ac:spMkLst>
            <pc:docMk/>
            <pc:sldMk cId="635319054" sldId="269"/>
            <ac:spMk id="3" creationId="{C98ABED2-1FFE-4FBA-AB27-33F9107C5343}"/>
          </ac:spMkLst>
        </pc:spChg>
      </pc:sldChg>
      <pc:sldChg chg="addSp delSp modSp new mod">
        <pc:chgData name="76 Lau Wing Yiu" userId="25ec405f-8e39-4a77-8d57-3e0f7a3e0a99" providerId="ADAL" clId="{BDB8F682-86F6-4F54-949D-C7B780CAA3F7}" dt="2020-09-11T05:23:31.581" v="161" actId="403"/>
        <pc:sldMkLst>
          <pc:docMk/>
          <pc:sldMk cId="3061651019" sldId="270"/>
        </pc:sldMkLst>
        <pc:spChg chg="del">
          <ac:chgData name="76 Lau Wing Yiu" userId="25ec405f-8e39-4a77-8d57-3e0f7a3e0a99" providerId="ADAL" clId="{BDB8F682-86F6-4F54-949D-C7B780CAA3F7}" dt="2020-09-11T05:22:39.596" v="152" actId="478"/>
          <ac:spMkLst>
            <pc:docMk/>
            <pc:sldMk cId="3061651019" sldId="270"/>
            <ac:spMk id="2" creationId="{163CC08C-5746-459F-B23A-B8DDB0A65F61}"/>
          </ac:spMkLst>
        </pc:spChg>
        <pc:spChg chg="del">
          <ac:chgData name="76 Lau Wing Yiu" userId="25ec405f-8e39-4a77-8d57-3e0f7a3e0a99" providerId="ADAL" clId="{BDB8F682-86F6-4F54-949D-C7B780CAA3F7}" dt="2020-09-11T05:22:40.957" v="153" actId="478"/>
          <ac:spMkLst>
            <pc:docMk/>
            <pc:sldMk cId="3061651019" sldId="270"/>
            <ac:spMk id="3" creationId="{44155B66-B805-4C87-8514-6E77077C184A}"/>
          </ac:spMkLst>
        </pc:spChg>
        <pc:spChg chg="add mod">
          <ac:chgData name="76 Lau Wing Yiu" userId="25ec405f-8e39-4a77-8d57-3e0f7a3e0a99" providerId="ADAL" clId="{BDB8F682-86F6-4F54-949D-C7B780CAA3F7}" dt="2020-09-11T05:23:31.581" v="161" actId="403"/>
          <ac:spMkLst>
            <pc:docMk/>
            <pc:sldMk cId="3061651019" sldId="270"/>
            <ac:spMk id="6" creationId="{F65927F4-F797-4315-A768-1131A4159192}"/>
          </ac:spMkLst>
        </pc:spChg>
        <pc:picChg chg="add mod">
          <ac:chgData name="76 Lau Wing Yiu" userId="25ec405f-8e39-4a77-8d57-3e0f7a3e0a99" providerId="ADAL" clId="{BDB8F682-86F6-4F54-949D-C7B780CAA3F7}" dt="2020-09-11T05:23:20.068" v="159" actId="14100"/>
          <ac:picMkLst>
            <pc:docMk/>
            <pc:sldMk cId="3061651019" sldId="270"/>
            <ac:picMk id="5" creationId="{BD24BF98-DD46-4853-AECE-5F545509559A}"/>
          </ac:picMkLst>
        </pc:picChg>
      </pc:sldChg>
      <pc:sldChg chg="addSp delSp modSp new mod">
        <pc:chgData name="76 Lau Wing Yiu" userId="25ec405f-8e39-4a77-8d57-3e0f7a3e0a99" providerId="ADAL" clId="{BDB8F682-86F6-4F54-949D-C7B780CAA3F7}" dt="2020-09-11T05:29:33.066" v="222" actId="478"/>
        <pc:sldMkLst>
          <pc:docMk/>
          <pc:sldMk cId="1853763748" sldId="271"/>
        </pc:sldMkLst>
        <pc:spChg chg="mod">
          <ac:chgData name="76 Lau Wing Yiu" userId="25ec405f-8e39-4a77-8d57-3e0f7a3e0a99" providerId="ADAL" clId="{BDB8F682-86F6-4F54-949D-C7B780CAA3F7}" dt="2020-09-11T05:29:19.597" v="221" actId="14100"/>
          <ac:spMkLst>
            <pc:docMk/>
            <pc:sldMk cId="1853763748" sldId="271"/>
            <ac:spMk id="2" creationId="{96035025-BC9B-455E-9470-F30838D1C4DA}"/>
          </ac:spMkLst>
        </pc:spChg>
        <pc:spChg chg="del">
          <ac:chgData name="76 Lau Wing Yiu" userId="25ec405f-8e39-4a77-8d57-3e0f7a3e0a99" providerId="ADAL" clId="{BDB8F682-86F6-4F54-949D-C7B780CAA3F7}" dt="2020-09-11T05:29:33.066" v="222" actId="478"/>
          <ac:spMkLst>
            <pc:docMk/>
            <pc:sldMk cId="1853763748" sldId="271"/>
            <ac:spMk id="3" creationId="{1C66098D-F510-465B-88C7-3511F5BB8031}"/>
          </ac:spMkLst>
        </pc:spChg>
        <pc:spChg chg="add mod">
          <ac:chgData name="76 Lau Wing Yiu" userId="25ec405f-8e39-4a77-8d57-3e0f7a3e0a99" providerId="ADAL" clId="{BDB8F682-86F6-4F54-949D-C7B780CAA3F7}" dt="2020-09-11T05:25:09.119" v="178" actId="404"/>
          <ac:spMkLst>
            <pc:docMk/>
            <pc:sldMk cId="1853763748" sldId="271"/>
            <ac:spMk id="6" creationId="{BE407C54-1D03-462D-8FA5-A3FA0628D99C}"/>
          </ac:spMkLst>
        </pc:spChg>
        <pc:picChg chg="add del mod">
          <ac:chgData name="76 Lau Wing Yiu" userId="25ec405f-8e39-4a77-8d57-3e0f7a3e0a99" providerId="ADAL" clId="{BDB8F682-86F6-4F54-949D-C7B780CAA3F7}" dt="2020-09-11T05:28:31.115" v="207" actId="478"/>
          <ac:picMkLst>
            <pc:docMk/>
            <pc:sldMk cId="1853763748" sldId="271"/>
            <ac:picMk id="5" creationId="{877FE6FC-5DB3-42CA-9223-9B5819E616AD}"/>
          </ac:picMkLst>
        </pc:picChg>
        <pc:picChg chg="add mod">
          <ac:chgData name="76 Lau Wing Yiu" userId="25ec405f-8e39-4a77-8d57-3e0f7a3e0a99" providerId="ADAL" clId="{BDB8F682-86F6-4F54-949D-C7B780CAA3F7}" dt="2020-09-11T05:28:33.368" v="208" actId="1076"/>
          <ac:picMkLst>
            <pc:docMk/>
            <pc:sldMk cId="1853763748" sldId="271"/>
            <ac:picMk id="8" creationId="{AF1BFD5C-0C82-4430-9BFE-80D733CDF58B}"/>
          </ac:picMkLst>
        </pc:picChg>
      </pc:sldChg>
      <pc:sldChg chg="addSp delSp modSp new mod">
        <pc:chgData name="76 Lau Wing Yiu" userId="25ec405f-8e39-4a77-8d57-3e0f7a3e0a99" providerId="ADAL" clId="{BDB8F682-86F6-4F54-949D-C7B780CAA3F7}" dt="2020-09-11T05:27:48.365" v="204" actId="14100"/>
        <pc:sldMkLst>
          <pc:docMk/>
          <pc:sldMk cId="699625960" sldId="272"/>
        </pc:sldMkLst>
        <pc:spChg chg="mod">
          <ac:chgData name="76 Lau Wing Yiu" userId="25ec405f-8e39-4a77-8d57-3e0f7a3e0a99" providerId="ADAL" clId="{BDB8F682-86F6-4F54-949D-C7B780CAA3F7}" dt="2020-09-11T05:26:06.317" v="191" actId="1076"/>
          <ac:spMkLst>
            <pc:docMk/>
            <pc:sldMk cId="699625960" sldId="272"/>
            <ac:spMk id="2" creationId="{97FBA89A-B535-4DB3-A0DF-D1C211D54A3C}"/>
          </ac:spMkLst>
        </pc:spChg>
        <pc:spChg chg="del">
          <ac:chgData name="76 Lau Wing Yiu" userId="25ec405f-8e39-4a77-8d57-3e0f7a3e0a99" providerId="ADAL" clId="{BDB8F682-86F6-4F54-949D-C7B780CAA3F7}" dt="2020-09-11T05:26:21.766" v="193" actId="478"/>
          <ac:spMkLst>
            <pc:docMk/>
            <pc:sldMk cId="699625960" sldId="272"/>
            <ac:spMk id="3" creationId="{1FE8003E-FD1E-42BD-B885-A62B5F6D5FF0}"/>
          </ac:spMkLst>
        </pc:spChg>
        <pc:spChg chg="add mod">
          <ac:chgData name="76 Lau Wing Yiu" userId="25ec405f-8e39-4a77-8d57-3e0f7a3e0a99" providerId="ADAL" clId="{BDB8F682-86F6-4F54-949D-C7B780CAA3F7}" dt="2020-09-11T05:27:48.365" v="204" actId="14100"/>
          <ac:spMkLst>
            <pc:docMk/>
            <pc:sldMk cId="699625960" sldId="272"/>
            <ac:spMk id="6" creationId="{08B3AC71-DC22-4A9C-B964-7CBE88FAF99F}"/>
          </ac:spMkLst>
        </pc:spChg>
        <pc:picChg chg="add mod">
          <ac:chgData name="76 Lau Wing Yiu" userId="25ec405f-8e39-4a77-8d57-3e0f7a3e0a99" providerId="ADAL" clId="{BDB8F682-86F6-4F54-949D-C7B780CAA3F7}" dt="2020-09-11T05:27:44.310" v="203" actId="1076"/>
          <ac:picMkLst>
            <pc:docMk/>
            <pc:sldMk cId="699625960" sldId="272"/>
            <ac:picMk id="5" creationId="{F7E2B356-33E9-4DE2-8865-57B9B022D592}"/>
          </ac:picMkLst>
        </pc:picChg>
      </pc:sldChg>
      <pc:sldChg chg="addSp delSp modSp new mod">
        <pc:chgData name="76 Lau Wing Yiu" userId="25ec405f-8e39-4a77-8d57-3e0f7a3e0a99" providerId="ADAL" clId="{BDB8F682-86F6-4F54-949D-C7B780CAA3F7}" dt="2020-09-11T06:53:30.843" v="319" actId="14100"/>
        <pc:sldMkLst>
          <pc:docMk/>
          <pc:sldMk cId="2094217477" sldId="273"/>
        </pc:sldMkLst>
        <pc:spChg chg="mod">
          <ac:chgData name="76 Lau Wing Yiu" userId="25ec405f-8e39-4a77-8d57-3e0f7a3e0a99" providerId="ADAL" clId="{BDB8F682-86F6-4F54-949D-C7B780CAA3F7}" dt="2020-09-11T06:52:31.944" v="297" actId="1076"/>
          <ac:spMkLst>
            <pc:docMk/>
            <pc:sldMk cId="2094217477" sldId="273"/>
            <ac:spMk id="2" creationId="{C1B87A3B-8CB9-48E9-B099-028BFCACDC59}"/>
          </ac:spMkLst>
        </pc:spChg>
        <pc:spChg chg="del mod">
          <ac:chgData name="76 Lau Wing Yiu" userId="25ec405f-8e39-4a77-8d57-3e0f7a3e0a99" providerId="ADAL" clId="{BDB8F682-86F6-4F54-949D-C7B780CAA3F7}" dt="2020-09-11T06:52:40.716" v="299" actId="478"/>
          <ac:spMkLst>
            <pc:docMk/>
            <pc:sldMk cId="2094217477" sldId="273"/>
            <ac:spMk id="3" creationId="{665590DD-D1C0-498A-A3D0-8ED208D5B0E7}"/>
          </ac:spMkLst>
        </pc:spChg>
        <pc:spChg chg="add mod">
          <ac:chgData name="76 Lau Wing Yiu" userId="25ec405f-8e39-4a77-8d57-3e0f7a3e0a99" providerId="ADAL" clId="{BDB8F682-86F6-4F54-949D-C7B780CAA3F7}" dt="2020-09-11T06:53:30.843" v="319" actId="14100"/>
          <ac:spMkLst>
            <pc:docMk/>
            <pc:sldMk cId="2094217477" sldId="273"/>
            <ac:spMk id="7" creationId="{1E8232F8-7E12-4047-A998-CBEC158A22DE}"/>
          </ac:spMkLst>
        </pc:spChg>
        <pc:picChg chg="add mod">
          <ac:chgData name="76 Lau Wing Yiu" userId="25ec405f-8e39-4a77-8d57-3e0f7a3e0a99" providerId="ADAL" clId="{BDB8F682-86F6-4F54-949D-C7B780CAA3F7}" dt="2020-09-11T06:53:18.209" v="315" actId="1037"/>
          <ac:picMkLst>
            <pc:docMk/>
            <pc:sldMk cId="2094217477" sldId="273"/>
            <ac:picMk id="5" creationId="{FBB70E31-8CA4-4F35-9102-A898BC1D9292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6:54:57.865" v="335" actId="14100"/>
        <pc:sldMkLst>
          <pc:docMk/>
          <pc:sldMk cId="1809292446" sldId="274"/>
        </pc:sldMkLst>
        <pc:spChg chg="add mod">
          <ac:chgData name="76 Lau Wing Yiu" userId="25ec405f-8e39-4a77-8d57-3e0f7a3e0a99" providerId="ADAL" clId="{BDB8F682-86F6-4F54-949D-C7B780CAA3F7}" dt="2020-09-11T06:54:34.834" v="329" actId="1076"/>
          <ac:spMkLst>
            <pc:docMk/>
            <pc:sldMk cId="1809292446" sldId="274"/>
            <ac:spMk id="5" creationId="{EE2DE891-8B78-4FF7-918C-F5012FA26221}"/>
          </ac:spMkLst>
        </pc:spChg>
        <pc:spChg chg="add mod">
          <ac:chgData name="76 Lau Wing Yiu" userId="25ec405f-8e39-4a77-8d57-3e0f7a3e0a99" providerId="ADAL" clId="{BDB8F682-86F6-4F54-949D-C7B780CAA3F7}" dt="2020-09-11T06:54:57.865" v="335" actId="14100"/>
          <ac:spMkLst>
            <pc:docMk/>
            <pc:sldMk cId="1809292446" sldId="274"/>
            <ac:spMk id="7" creationId="{6F109DC2-0276-4DF0-9758-0C9C84C0052A}"/>
          </ac:spMkLst>
        </pc:spChg>
        <pc:picChg chg="add mod">
          <ac:chgData name="76 Lau Wing Yiu" userId="25ec405f-8e39-4a77-8d57-3e0f7a3e0a99" providerId="ADAL" clId="{BDB8F682-86F6-4F54-949D-C7B780CAA3F7}" dt="2020-09-11T06:54:13.621" v="327" actId="1076"/>
          <ac:picMkLst>
            <pc:docMk/>
            <pc:sldMk cId="1809292446" sldId="274"/>
            <ac:picMk id="3" creationId="{1E3395D2-4706-4E1E-A425-23CE3F2E8A67}"/>
          </ac:picMkLst>
        </pc:picChg>
      </pc:sldChg>
      <pc:sldChg chg="addSp delSp modSp new mod">
        <pc:chgData name="76 Lau Wing Yiu" userId="25ec405f-8e39-4a77-8d57-3e0f7a3e0a99" providerId="ADAL" clId="{BDB8F682-86F6-4F54-949D-C7B780CAA3F7}" dt="2020-09-11T06:58:56.818" v="354" actId="115"/>
        <pc:sldMkLst>
          <pc:docMk/>
          <pc:sldMk cId="3253283925" sldId="275"/>
        </pc:sldMkLst>
        <pc:spChg chg="add mod">
          <ac:chgData name="76 Lau Wing Yiu" userId="25ec405f-8e39-4a77-8d57-3e0f7a3e0a99" providerId="ADAL" clId="{BDB8F682-86F6-4F54-949D-C7B780CAA3F7}" dt="2020-09-11T06:57:13.998" v="345" actId="14100"/>
          <ac:spMkLst>
            <pc:docMk/>
            <pc:sldMk cId="3253283925" sldId="275"/>
            <ac:spMk id="3" creationId="{ACC3E9C5-2C4F-48E3-9EAD-509522A1B4C9}"/>
          </ac:spMkLst>
        </pc:spChg>
        <pc:spChg chg="add mod">
          <ac:chgData name="76 Lau Wing Yiu" userId="25ec405f-8e39-4a77-8d57-3e0f7a3e0a99" providerId="ADAL" clId="{BDB8F682-86F6-4F54-949D-C7B780CAA3F7}" dt="2020-09-11T06:58:56.818" v="354" actId="115"/>
          <ac:spMkLst>
            <pc:docMk/>
            <pc:sldMk cId="3253283925" sldId="275"/>
            <ac:spMk id="5" creationId="{F1211122-33C1-4FEB-A772-47BF5FDFF5BF}"/>
          </ac:spMkLst>
        </pc:spChg>
        <pc:spChg chg="add del">
          <ac:chgData name="76 Lau Wing Yiu" userId="25ec405f-8e39-4a77-8d57-3e0f7a3e0a99" providerId="ADAL" clId="{BDB8F682-86F6-4F54-949D-C7B780CAA3F7}" dt="2020-09-11T06:57:52.380" v="349" actId="22"/>
          <ac:spMkLst>
            <pc:docMk/>
            <pc:sldMk cId="3253283925" sldId="275"/>
            <ac:spMk id="7" creationId="{08FA7D84-DB94-47CC-8C3A-EB27306BC74F}"/>
          </ac:spMkLst>
        </pc:spChg>
        <pc:picChg chg="add mod">
          <ac:chgData name="76 Lau Wing Yiu" userId="25ec405f-8e39-4a77-8d57-3e0f7a3e0a99" providerId="ADAL" clId="{BDB8F682-86F6-4F54-949D-C7B780CAA3F7}" dt="2020-09-11T06:58:39.547" v="353" actId="14100"/>
          <ac:picMkLst>
            <pc:docMk/>
            <pc:sldMk cId="3253283925" sldId="275"/>
            <ac:picMk id="9" creationId="{49671DF8-1F37-4A3D-9F6C-27211D28FDDF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01:44.951" v="368" actId="1076"/>
        <pc:sldMkLst>
          <pc:docMk/>
          <pc:sldMk cId="4219055386" sldId="276"/>
        </pc:sldMkLst>
        <pc:spChg chg="add mod">
          <ac:chgData name="76 Lau Wing Yiu" userId="25ec405f-8e39-4a77-8d57-3e0f7a3e0a99" providerId="ADAL" clId="{BDB8F682-86F6-4F54-949D-C7B780CAA3F7}" dt="2020-09-11T07:00:34.991" v="357" actId="1076"/>
          <ac:spMkLst>
            <pc:docMk/>
            <pc:sldMk cId="4219055386" sldId="276"/>
            <ac:spMk id="3" creationId="{8D93D1A1-C861-4E03-B65F-54F8090FEC9C}"/>
          </ac:spMkLst>
        </pc:spChg>
        <pc:spChg chg="add mod">
          <ac:chgData name="76 Lau Wing Yiu" userId="25ec405f-8e39-4a77-8d57-3e0f7a3e0a99" providerId="ADAL" clId="{BDB8F682-86F6-4F54-949D-C7B780CAA3F7}" dt="2020-09-11T07:01:44.951" v="368" actId="1076"/>
          <ac:spMkLst>
            <pc:docMk/>
            <pc:sldMk cId="4219055386" sldId="276"/>
            <ac:spMk id="7" creationId="{25AED9D4-296D-4210-9019-4379F6F63EE5}"/>
          </ac:spMkLst>
        </pc:spChg>
        <pc:picChg chg="add mod">
          <ac:chgData name="76 Lau Wing Yiu" userId="25ec405f-8e39-4a77-8d57-3e0f7a3e0a99" providerId="ADAL" clId="{BDB8F682-86F6-4F54-949D-C7B780CAA3F7}" dt="2020-09-11T07:00:51.812" v="361" actId="1076"/>
          <ac:picMkLst>
            <pc:docMk/>
            <pc:sldMk cId="4219055386" sldId="276"/>
            <ac:picMk id="5" creationId="{BE8BF24C-4650-47CC-9C6F-26D4AA5EDDBD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03:41.911" v="384" actId="14100"/>
        <pc:sldMkLst>
          <pc:docMk/>
          <pc:sldMk cId="3514989455" sldId="277"/>
        </pc:sldMkLst>
        <pc:spChg chg="add mod">
          <ac:chgData name="76 Lau Wing Yiu" userId="25ec405f-8e39-4a77-8d57-3e0f7a3e0a99" providerId="ADAL" clId="{BDB8F682-86F6-4F54-949D-C7B780CAA3F7}" dt="2020-09-11T07:03:05.635" v="377" actId="14100"/>
          <ac:spMkLst>
            <pc:docMk/>
            <pc:sldMk cId="3514989455" sldId="277"/>
            <ac:spMk id="5" creationId="{33C8E4DA-BBA1-42D4-B44D-4A11E2045493}"/>
          </ac:spMkLst>
        </pc:spChg>
        <pc:spChg chg="add mod">
          <ac:chgData name="76 Lau Wing Yiu" userId="25ec405f-8e39-4a77-8d57-3e0f7a3e0a99" providerId="ADAL" clId="{BDB8F682-86F6-4F54-949D-C7B780CAA3F7}" dt="2020-09-11T07:03:41.911" v="384" actId="14100"/>
          <ac:spMkLst>
            <pc:docMk/>
            <pc:sldMk cId="3514989455" sldId="277"/>
            <ac:spMk id="7" creationId="{96B41906-7E1E-4BAA-B64D-BB651A745F69}"/>
          </ac:spMkLst>
        </pc:spChg>
        <pc:picChg chg="add mod">
          <ac:chgData name="76 Lau Wing Yiu" userId="25ec405f-8e39-4a77-8d57-3e0f7a3e0a99" providerId="ADAL" clId="{BDB8F682-86F6-4F54-949D-C7B780CAA3F7}" dt="2020-09-11T07:02:41.634" v="374" actId="1076"/>
          <ac:picMkLst>
            <pc:docMk/>
            <pc:sldMk cId="3514989455" sldId="277"/>
            <ac:picMk id="3" creationId="{4DE093EA-FC53-422B-BA49-0A95A8B4826D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07:14.761" v="407" actId="14100"/>
        <pc:sldMkLst>
          <pc:docMk/>
          <pc:sldMk cId="483348303" sldId="278"/>
        </pc:sldMkLst>
        <pc:spChg chg="add mod">
          <ac:chgData name="76 Lau Wing Yiu" userId="25ec405f-8e39-4a77-8d57-3e0f7a3e0a99" providerId="ADAL" clId="{BDB8F682-86F6-4F54-949D-C7B780CAA3F7}" dt="2020-09-11T07:05:18.167" v="388" actId="1076"/>
          <ac:spMkLst>
            <pc:docMk/>
            <pc:sldMk cId="483348303" sldId="278"/>
            <ac:spMk id="3" creationId="{4630EF20-836D-4DD8-B7C1-19B6E0E9C149}"/>
          </ac:spMkLst>
        </pc:spChg>
        <pc:spChg chg="add mod">
          <ac:chgData name="76 Lau Wing Yiu" userId="25ec405f-8e39-4a77-8d57-3e0f7a3e0a99" providerId="ADAL" clId="{BDB8F682-86F6-4F54-949D-C7B780CAA3F7}" dt="2020-09-11T07:07:07.887" v="406" actId="14100"/>
          <ac:spMkLst>
            <pc:docMk/>
            <pc:sldMk cId="483348303" sldId="278"/>
            <ac:spMk id="7" creationId="{565FF0F6-D1C1-40A8-B489-642C7FD36359}"/>
          </ac:spMkLst>
        </pc:spChg>
        <pc:picChg chg="add mod">
          <ac:chgData name="76 Lau Wing Yiu" userId="25ec405f-8e39-4a77-8d57-3e0f7a3e0a99" providerId="ADAL" clId="{BDB8F682-86F6-4F54-949D-C7B780CAA3F7}" dt="2020-09-11T07:07:14.761" v="407" actId="14100"/>
          <ac:picMkLst>
            <pc:docMk/>
            <pc:sldMk cId="483348303" sldId="278"/>
            <ac:picMk id="5" creationId="{509B9BFF-1E7D-4BFE-A4EA-031E55C40032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10:07.414" v="428" actId="14100"/>
        <pc:sldMkLst>
          <pc:docMk/>
          <pc:sldMk cId="2430632631" sldId="279"/>
        </pc:sldMkLst>
        <pc:spChg chg="add mod">
          <ac:chgData name="76 Lau Wing Yiu" userId="25ec405f-8e39-4a77-8d57-3e0f7a3e0a99" providerId="ADAL" clId="{BDB8F682-86F6-4F54-949D-C7B780CAA3F7}" dt="2020-09-11T07:08:18.682" v="410" actId="1076"/>
          <ac:spMkLst>
            <pc:docMk/>
            <pc:sldMk cId="2430632631" sldId="279"/>
            <ac:spMk id="3" creationId="{F26CBFCF-0E59-46CF-A4E7-6460DADCC837}"/>
          </ac:spMkLst>
        </pc:spChg>
        <pc:spChg chg="add mod">
          <ac:chgData name="76 Lau Wing Yiu" userId="25ec405f-8e39-4a77-8d57-3e0f7a3e0a99" providerId="ADAL" clId="{BDB8F682-86F6-4F54-949D-C7B780CAA3F7}" dt="2020-09-11T07:10:04.037" v="427" actId="14100"/>
          <ac:spMkLst>
            <pc:docMk/>
            <pc:sldMk cId="2430632631" sldId="279"/>
            <ac:spMk id="7" creationId="{ADE45EF1-9231-4C8A-AED8-59F0083997C1}"/>
          </ac:spMkLst>
        </pc:spChg>
        <pc:picChg chg="add mod">
          <ac:chgData name="76 Lau Wing Yiu" userId="25ec405f-8e39-4a77-8d57-3e0f7a3e0a99" providerId="ADAL" clId="{BDB8F682-86F6-4F54-949D-C7B780CAA3F7}" dt="2020-09-11T07:10:07.414" v="428" actId="14100"/>
          <ac:picMkLst>
            <pc:docMk/>
            <pc:sldMk cId="2430632631" sldId="279"/>
            <ac:picMk id="5" creationId="{E5F5CFCC-8461-420E-A53F-4F1591D21EB5}"/>
          </ac:picMkLst>
        </pc:picChg>
      </pc:sldChg>
      <pc:sldChg chg="addSp delSp modSp new mod">
        <pc:chgData name="76 Lau Wing Yiu" userId="25ec405f-8e39-4a77-8d57-3e0f7a3e0a99" providerId="ADAL" clId="{BDB8F682-86F6-4F54-949D-C7B780CAA3F7}" dt="2020-09-11T07:18:42.213" v="438" actId="14100"/>
        <pc:sldMkLst>
          <pc:docMk/>
          <pc:sldMk cId="1813239915" sldId="280"/>
        </pc:sldMkLst>
        <pc:spChg chg="add del">
          <ac:chgData name="76 Lau Wing Yiu" userId="25ec405f-8e39-4a77-8d57-3e0f7a3e0a99" providerId="ADAL" clId="{BDB8F682-86F6-4F54-949D-C7B780CAA3F7}" dt="2020-09-11T07:09:04.481" v="413" actId="478"/>
          <ac:spMkLst>
            <pc:docMk/>
            <pc:sldMk cId="1813239915" sldId="280"/>
            <ac:spMk id="3" creationId="{F0F59E5B-01D7-485B-A593-92602859A1BB}"/>
          </ac:spMkLst>
        </pc:spChg>
        <pc:picChg chg="add mod">
          <ac:chgData name="76 Lau Wing Yiu" userId="25ec405f-8e39-4a77-8d57-3e0f7a3e0a99" providerId="ADAL" clId="{BDB8F682-86F6-4F54-949D-C7B780CAA3F7}" dt="2020-09-11T07:18:42.213" v="438" actId="14100"/>
          <ac:picMkLst>
            <pc:docMk/>
            <pc:sldMk cId="1813239915" sldId="280"/>
            <ac:picMk id="5" creationId="{5B4B6850-8DED-4412-AC7E-057DD629C914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19:18.985" v="446" actId="14100"/>
        <pc:sldMkLst>
          <pc:docMk/>
          <pc:sldMk cId="2997225086" sldId="281"/>
        </pc:sldMkLst>
        <pc:picChg chg="add mod">
          <ac:chgData name="76 Lau Wing Yiu" userId="25ec405f-8e39-4a77-8d57-3e0f7a3e0a99" providerId="ADAL" clId="{BDB8F682-86F6-4F54-949D-C7B780CAA3F7}" dt="2020-09-11T07:19:18.985" v="446" actId="14100"/>
          <ac:picMkLst>
            <pc:docMk/>
            <pc:sldMk cId="2997225086" sldId="281"/>
            <ac:picMk id="3" creationId="{8226D889-7BF2-4B82-9740-BCD7527B230A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20:12.613" v="465" actId="1076"/>
        <pc:sldMkLst>
          <pc:docMk/>
          <pc:sldMk cId="2088602211" sldId="282"/>
        </pc:sldMkLst>
        <pc:picChg chg="add mod">
          <ac:chgData name="76 Lau Wing Yiu" userId="25ec405f-8e39-4a77-8d57-3e0f7a3e0a99" providerId="ADAL" clId="{BDB8F682-86F6-4F54-949D-C7B780CAA3F7}" dt="2020-09-11T07:20:12.613" v="465" actId="1076"/>
          <ac:picMkLst>
            <pc:docMk/>
            <pc:sldMk cId="2088602211" sldId="282"/>
            <ac:picMk id="3" creationId="{9617FA6E-63FE-444D-AF2A-1A7271E56D15}"/>
          </ac:picMkLst>
        </pc:picChg>
      </pc:sldChg>
      <pc:sldChg chg="addSp modSp new mod">
        <pc:chgData name="76 Lau Wing Yiu" userId="25ec405f-8e39-4a77-8d57-3e0f7a3e0a99" providerId="ADAL" clId="{BDB8F682-86F6-4F54-949D-C7B780CAA3F7}" dt="2020-09-11T07:21:43.236" v="472" actId="14100"/>
        <pc:sldMkLst>
          <pc:docMk/>
          <pc:sldMk cId="3006668571" sldId="283"/>
        </pc:sldMkLst>
        <pc:picChg chg="add mod">
          <ac:chgData name="76 Lau Wing Yiu" userId="25ec405f-8e39-4a77-8d57-3e0f7a3e0a99" providerId="ADAL" clId="{BDB8F682-86F6-4F54-949D-C7B780CAA3F7}" dt="2020-09-11T07:21:43.236" v="472" actId="14100"/>
          <ac:picMkLst>
            <pc:docMk/>
            <pc:sldMk cId="3006668571" sldId="283"/>
            <ac:picMk id="3" creationId="{1D1472D7-1FC0-4F79-A495-A863C2CF0FF0}"/>
          </ac:picMkLst>
        </pc:picChg>
      </pc:sldChg>
    </pc:docChg>
  </pc:docChgLst>
  <pc:docChgLst>
    <pc:chgData name="07 Chang Ka Man" userId="S::ckmsams@o365.taknga.edu.hk::f4ea915a-81f8-465e-b6dd-e0949f2652a4" providerId="AD" clId="Web-{102E9A9D-A6C0-41D9-9938-10B73EC1E082}"/>
    <pc:docChg chg="modSld sldOrd">
      <pc:chgData name="07 Chang Ka Man" userId="S::ckmsams@o365.taknga.edu.hk::f4ea915a-81f8-465e-b6dd-e0949f2652a4" providerId="AD" clId="Web-{102E9A9D-A6C0-41D9-9938-10B73EC1E082}" dt="2020-10-09T08:11:10.091" v="41"/>
      <pc:docMkLst>
        <pc:docMk/>
      </pc:docMkLst>
      <pc:sldChg chg="ord">
        <pc:chgData name="07 Chang Ka Man" userId="S::ckmsams@o365.taknga.edu.hk::f4ea915a-81f8-465e-b6dd-e0949f2652a4" providerId="AD" clId="Web-{102E9A9D-A6C0-41D9-9938-10B73EC1E082}" dt="2020-10-09T08:07:36.742" v="0"/>
        <pc:sldMkLst>
          <pc:docMk/>
          <pc:sldMk cId="2543805718" sldId="285"/>
        </pc:sldMkLst>
      </pc:sldChg>
      <pc:sldChg chg="modSp ord">
        <pc:chgData name="07 Chang Ka Man" userId="S::ckmsams@o365.taknga.edu.hk::f4ea915a-81f8-465e-b6dd-e0949f2652a4" providerId="AD" clId="Web-{102E9A9D-A6C0-41D9-9938-10B73EC1E082}" dt="2020-10-09T08:09:03.401" v="10" actId="14100"/>
        <pc:sldMkLst>
          <pc:docMk/>
          <pc:sldMk cId="1744804154" sldId="287"/>
        </pc:sldMkLst>
        <pc:spChg chg="mod">
          <ac:chgData name="07 Chang Ka Man" userId="S::ckmsams@o365.taknga.edu.hk::f4ea915a-81f8-465e-b6dd-e0949f2652a4" providerId="AD" clId="Web-{102E9A9D-A6C0-41D9-9938-10B73EC1E082}" dt="2020-10-09T08:09:03.401" v="10" actId="14100"/>
          <ac:spMkLst>
            <pc:docMk/>
            <pc:sldMk cId="1744804154" sldId="287"/>
            <ac:spMk id="6" creationId="{E668D6A5-E49C-4C8E-A45F-C3C02B59F023}"/>
          </ac:spMkLst>
        </pc:spChg>
      </pc:sldChg>
      <pc:sldChg chg="ord">
        <pc:chgData name="07 Chang Ka Man" userId="S::ckmsams@o365.taknga.edu.hk::f4ea915a-81f8-465e-b6dd-e0949f2652a4" providerId="AD" clId="Web-{102E9A9D-A6C0-41D9-9938-10B73EC1E082}" dt="2020-10-09T08:08:45.900" v="5"/>
        <pc:sldMkLst>
          <pc:docMk/>
          <pc:sldMk cId="99332094" sldId="289"/>
        </pc:sldMkLst>
      </pc:sldChg>
      <pc:sldChg chg="ord">
        <pc:chgData name="07 Chang Ka Man" userId="S::ckmsams@o365.taknga.edu.hk::f4ea915a-81f8-465e-b6dd-e0949f2652a4" providerId="AD" clId="Web-{102E9A9D-A6C0-41D9-9938-10B73EC1E082}" dt="2020-10-09T08:11:10.091" v="41"/>
        <pc:sldMkLst>
          <pc:docMk/>
          <pc:sldMk cId="576902979" sldId="290"/>
        </pc:sldMkLst>
      </pc:sldChg>
      <pc:sldChg chg="modSp ord">
        <pc:chgData name="07 Chang Ka Man" userId="S::ckmsams@o365.taknga.edu.hk::f4ea915a-81f8-465e-b6dd-e0949f2652a4" providerId="AD" clId="Web-{102E9A9D-A6C0-41D9-9938-10B73EC1E082}" dt="2020-10-09T08:10:43.153" v="37" actId="20577"/>
        <pc:sldMkLst>
          <pc:docMk/>
          <pc:sldMk cId="484809190" sldId="291"/>
        </pc:sldMkLst>
        <pc:spChg chg="mod">
          <ac:chgData name="07 Chang Ka Man" userId="S::ckmsams@o365.taknga.edu.hk::f4ea915a-81f8-465e-b6dd-e0949f2652a4" providerId="AD" clId="Web-{102E9A9D-A6C0-41D9-9938-10B73EC1E082}" dt="2020-10-09T08:10:43.153" v="37" actId="20577"/>
          <ac:spMkLst>
            <pc:docMk/>
            <pc:sldMk cId="484809190" sldId="291"/>
            <ac:spMk id="5" creationId="{82FF6AE8-1110-4D24-A5B0-06A805B98187}"/>
          </ac:spMkLst>
        </pc:spChg>
      </pc:sldChg>
      <pc:sldChg chg="ord">
        <pc:chgData name="07 Chang Ka Man" userId="S::ckmsams@o365.taknga.edu.hk::f4ea915a-81f8-465e-b6dd-e0949f2652a4" providerId="AD" clId="Web-{102E9A9D-A6C0-41D9-9938-10B73EC1E082}" dt="2020-10-09T08:08:23.197" v="1"/>
        <pc:sldMkLst>
          <pc:docMk/>
          <pc:sldMk cId="2044178306" sldId="292"/>
        </pc:sldMkLst>
      </pc:sldChg>
    </pc:docChg>
  </pc:docChgLst>
  <pc:docChgLst>
    <pc:chgData name="Chang Ka Man (07) C5A" userId="f4ea915a-81f8-465e-b6dd-e0949f2652a4" providerId="ADAL" clId="{FF897136-B4FF-42BD-BD58-1CB58E9BFABB}"/>
    <pc:docChg chg="custSel addSld delSld modSld sldOrd">
      <pc:chgData name="Chang Ka Man (07) C5A" userId="f4ea915a-81f8-465e-b6dd-e0949f2652a4" providerId="ADAL" clId="{FF897136-B4FF-42BD-BD58-1CB58E9BFABB}" dt="2020-10-08T04:54:07.654" v="156"/>
      <pc:docMkLst>
        <pc:docMk/>
      </pc:docMkLst>
      <pc:sldChg chg="modSp mod">
        <pc:chgData name="Chang Ka Man (07) C5A" userId="f4ea915a-81f8-465e-b6dd-e0949f2652a4" providerId="ADAL" clId="{FF897136-B4FF-42BD-BD58-1CB58E9BFABB}" dt="2020-10-08T03:27:32.339" v="0" actId="13926"/>
        <pc:sldMkLst>
          <pc:docMk/>
          <pc:sldMk cId="1025899344" sldId="258"/>
        </pc:sldMkLst>
        <pc:spChg chg="mod">
          <ac:chgData name="Chang Ka Man (07) C5A" userId="f4ea915a-81f8-465e-b6dd-e0949f2652a4" providerId="ADAL" clId="{FF897136-B4FF-42BD-BD58-1CB58E9BFABB}" dt="2020-10-08T03:27:32.339" v="0" actId="13926"/>
          <ac:spMkLst>
            <pc:docMk/>
            <pc:sldMk cId="1025899344" sldId="258"/>
            <ac:spMk id="6" creationId="{9CB29AFF-31D1-455A-A43E-D070EBF00794}"/>
          </ac:spMkLst>
        </pc:spChg>
      </pc:sldChg>
      <pc:sldChg chg="ord">
        <pc:chgData name="Chang Ka Man (07) C5A" userId="f4ea915a-81f8-465e-b6dd-e0949f2652a4" providerId="ADAL" clId="{FF897136-B4FF-42BD-BD58-1CB58E9BFABB}" dt="2020-10-08T03:37:46.637" v="48"/>
        <pc:sldMkLst>
          <pc:docMk/>
          <pc:sldMk cId="2143023971" sldId="259"/>
        </pc:sldMkLst>
      </pc:sldChg>
      <pc:sldChg chg="ord">
        <pc:chgData name="Chang Ka Man (07) C5A" userId="f4ea915a-81f8-465e-b6dd-e0949f2652a4" providerId="ADAL" clId="{FF897136-B4FF-42BD-BD58-1CB58E9BFABB}" dt="2020-10-08T03:37:58.839" v="50"/>
        <pc:sldMkLst>
          <pc:docMk/>
          <pc:sldMk cId="1810564941" sldId="260"/>
        </pc:sldMkLst>
      </pc:sldChg>
      <pc:sldChg chg="ord">
        <pc:chgData name="Chang Ka Man (07) C5A" userId="f4ea915a-81f8-465e-b6dd-e0949f2652a4" providerId="ADAL" clId="{FF897136-B4FF-42BD-BD58-1CB58E9BFABB}" dt="2020-10-08T03:37:17.054" v="46"/>
        <pc:sldMkLst>
          <pc:docMk/>
          <pc:sldMk cId="3936451460" sldId="261"/>
        </pc:sldMkLst>
      </pc:sldChg>
      <pc:sldChg chg="ord">
        <pc:chgData name="Chang Ka Man (07) C5A" userId="f4ea915a-81f8-465e-b6dd-e0949f2652a4" providerId="ADAL" clId="{FF897136-B4FF-42BD-BD58-1CB58E9BFABB}" dt="2020-10-08T03:36:52.438" v="42"/>
        <pc:sldMkLst>
          <pc:docMk/>
          <pc:sldMk cId="2620594654" sldId="262"/>
        </pc:sldMkLst>
      </pc:sldChg>
      <pc:sldChg chg="ord">
        <pc:chgData name="Chang Ka Man (07) C5A" userId="f4ea915a-81f8-465e-b6dd-e0949f2652a4" providerId="ADAL" clId="{FF897136-B4FF-42BD-BD58-1CB58E9BFABB}" dt="2020-10-08T03:36:54.805" v="44"/>
        <pc:sldMkLst>
          <pc:docMk/>
          <pc:sldMk cId="2917418239" sldId="263"/>
        </pc:sldMkLst>
      </pc:sldChg>
      <pc:sldChg chg="ord">
        <pc:chgData name="Chang Ka Man (07) C5A" userId="f4ea915a-81f8-465e-b6dd-e0949f2652a4" providerId="ADAL" clId="{FF897136-B4FF-42BD-BD58-1CB58E9BFABB}" dt="2020-10-08T03:34:56.230" v="2"/>
        <pc:sldMkLst>
          <pc:docMk/>
          <pc:sldMk cId="922029700" sldId="265"/>
        </pc:sldMkLst>
      </pc:sldChg>
      <pc:sldChg chg="ord">
        <pc:chgData name="Chang Ka Man (07) C5A" userId="f4ea915a-81f8-465e-b6dd-e0949f2652a4" providerId="ADAL" clId="{FF897136-B4FF-42BD-BD58-1CB58E9BFABB}" dt="2020-10-08T03:35:11.725" v="4"/>
        <pc:sldMkLst>
          <pc:docMk/>
          <pc:sldMk cId="922383735" sldId="266"/>
        </pc:sldMkLst>
      </pc:sldChg>
      <pc:sldChg chg="modSp mod ord">
        <pc:chgData name="Chang Ka Man (07) C5A" userId="f4ea915a-81f8-465e-b6dd-e0949f2652a4" providerId="ADAL" clId="{FF897136-B4FF-42BD-BD58-1CB58E9BFABB}" dt="2020-10-08T03:42:00.123" v="62" actId="13926"/>
        <pc:sldMkLst>
          <pc:docMk/>
          <pc:sldMk cId="2150521940" sldId="267"/>
        </pc:sldMkLst>
        <pc:spChg chg="mod">
          <ac:chgData name="Chang Ka Man (07) C5A" userId="f4ea915a-81f8-465e-b6dd-e0949f2652a4" providerId="ADAL" clId="{FF897136-B4FF-42BD-BD58-1CB58E9BFABB}" dt="2020-10-08T03:42:00.123" v="62" actId="13926"/>
          <ac:spMkLst>
            <pc:docMk/>
            <pc:sldMk cId="2150521940" sldId="267"/>
            <ac:spMk id="3" creationId="{15E604A1-756F-45C0-AAFC-2432CEF2EC31}"/>
          </ac:spMkLst>
        </pc:spChg>
      </pc:sldChg>
      <pc:sldChg chg="ord">
        <pc:chgData name="Chang Ka Man (07) C5A" userId="f4ea915a-81f8-465e-b6dd-e0949f2652a4" providerId="ADAL" clId="{FF897136-B4FF-42BD-BD58-1CB58E9BFABB}" dt="2020-10-08T03:35:26.181" v="8"/>
        <pc:sldMkLst>
          <pc:docMk/>
          <pc:sldMk cId="3781401996" sldId="268"/>
        </pc:sldMkLst>
      </pc:sldChg>
      <pc:sldChg chg="modSp mod ord">
        <pc:chgData name="Chang Ka Man (07) C5A" userId="f4ea915a-81f8-465e-b6dd-e0949f2652a4" providerId="ADAL" clId="{FF897136-B4FF-42BD-BD58-1CB58E9BFABB}" dt="2020-10-08T03:43:43.782" v="65" actId="13926"/>
        <pc:sldMkLst>
          <pc:docMk/>
          <pc:sldMk cId="635319054" sldId="269"/>
        </pc:sldMkLst>
        <pc:spChg chg="mod">
          <ac:chgData name="Chang Ka Man (07) C5A" userId="f4ea915a-81f8-465e-b6dd-e0949f2652a4" providerId="ADAL" clId="{FF897136-B4FF-42BD-BD58-1CB58E9BFABB}" dt="2020-10-08T03:43:43.782" v="65" actId="13926"/>
          <ac:spMkLst>
            <pc:docMk/>
            <pc:sldMk cId="635319054" sldId="269"/>
            <ac:spMk id="3" creationId="{C98ABED2-1FFE-4FBA-AB27-33F9107C5343}"/>
          </ac:spMkLst>
        </pc:spChg>
      </pc:sldChg>
      <pc:sldChg chg="ord">
        <pc:chgData name="Chang Ka Man (07) C5A" userId="f4ea915a-81f8-465e-b6dd-e0949f2652a4" providerId="ADAL" clId="{FF897136-B4FF-42BD-BD58-1CB58E9BFABB}" dt="2020-10-08T03:35:37.582" v="12"/>
        <pc:sldMkLst>
          <pc:docMk/>
          <pc:sldMk cId="3061651019" sldId="270"/>
        </pc:sldMkLst>
      </pc:sldChg>
      <pc:sldChg chg="ord">
        <pc:chgData name="Chang Ka Man (07) C5A" userId="f4ea915a-81f8-465e-b6dd-e0949f2652a4" providerId="ADAL" clId="{FF897136-B4FF-42BD-BD58-1CB58E9BFABB}" dt="2020-10-08T03:35:43.629" v="14"/>
        <pc:sldMkLst>
          <pc:docMk/>
          <pc:sldMk cId="1853763748" sldId="271"/>
        </pc:sldMkLst>
      </pc:sldChg>
      <pc:sldChg chg="ord">
        <pc:chgData name="Chang Ka Man (07) C5A" userId="f4ea915a-81f8-465e-b6dd-e0949f2652a4" providerId="ADAL" clId="{FF897136-B4FF-42BD-BD58-1CB58E9BFABB}" dt="2020-10-08T03:35:53.861" v="18"/>
        <pc:sldMkLst>
          <pc:docMk/>
          <pc:sldMk cId="699625960" sldId="272"/>
        </pc:sldMkLst>
      </pc:sldChg>
      <pc:sldChg chg="ord">
        <pc:chgData name="Chang Ka Man (07) C5A" userId="f4ea915a-81f8-465e-b6dd-e0949f2652a4" providerId="ADAL" clId="{FF897136-B4FF-42BD-BD58-1CB58E9BFABB}" dt="2020-10-08T03:35:58.341" v="20"/>
        <pc:sldMkLst>
          <pc:docMk/>
          <pc:sldMk cId="2094217477" sldId="273"/>
        </pc:sldMkLst>
      </pc:sldChg>
      <pc:sldChg chg="modSp mod ord">
        <pc:chgData name="Chang Ka Man (07) C5A" userId="f4ea915a-81f8-465e-b6dd-e0949f2652a4" providerId="ADAL" clId="{FF897136-B4FF-42BD-BD58-1CB58E9BFABB}" dt="2020-10-08T04:13:14.329" v="66" actId="13926"/>
        <pc:sldMkLst>
          <pc:docMk/>
          <pc:sldMk cId="1809292446" sldId="274"/>
        </pc:sldMkLst>
        <pc:spChg chg="mod">
          <ac:chgData name="Chang Ka Man (07) C5A" userId="f4ea915a-81f8-465e-b6dd-e0949f2652a4" providerId="ADAL" clId="{FF897136-B4FF-42BD-BD58-1CB58E9BFABB}" dt="2020-10-08T04:13:14.329" v="66" actId="13926"/>
          <ac:spMkLst>
            <pc:docMk/>
            <pc:sldMk cId="1809292446" sldId="274"/>
            <ac:spMk id="7" creationId="{6F109DC2-0276-4DF0-9758-0C9C84C0052A}"/>
          </ac:spMkLst>
        </pc:spChg>
      </pc:sldChg>
      <pc:sldChg chg="ord">
        <pc:chgData name="Chang Ka Man (07) C5A" userId="f4ea915a-81f8-465e-b6dd-e0949f2652a4" providerId="ADAL" clId="{FF897136-B4FF-42BD-BD58-1CB58E9BFABB}" dt="2020-10-08T03:36:08.110" v="24"/>
        <pc:sldMkLst>
          <pc:docMk/>
          <pc:sldMk cId="3253283925" sldId="275"/>
        </pc:sldMkLst>
      </pc:sldChg>
      <pc:sldChg chg="modSp mod ord">
        <pc:chgData name="Chang Ka Man (07) C5A" userId="f4ea915a-81f8-465e-b6dd-e0949f2652a4" providerId="ADAL" clId="{FF897136-B4FF-42BD-BD58-1CB58E9BFABB}" dt="2020-10-08T04:14:56.843" v="67" actId="13926"/>
        <pc:sldMkLst>
          <pc:docMk/>
          <pc:sldMk cId="4219055386" sldId="276"/>
        </pc:sldMkLst>
        <pc:spChg chg="mod">
          <ac:chgData name="Chang Ka Man (07) C5A" userId="f4ea915a-81f8-465e-b6dd-e0949f2652a4" providerId="ADAL" clId="{FF897136-B4FF-42BD-BD58-1CB58E9BFABB}" dt="2020-10-08T04:14:56.843" v="67" actId="13926"/>
          <ac:spMkLst>
            <pc:docMk/>
            <pc:sldMk cId="4219055386" sldId="276"/>
            <ac:spMk id="7" creationId="{25AED9D4-296D-4210-9019-4379F6F63EE5}"/>
          </ac:spMkLst>
        </pc:spChg>
      </pc:sldChg>
      <pc:sldChg chg="ord">
        <pc:chgData name="Chang Ka Man (07) C5A" userId="f4ea915a-81f8-465e-b6dd-e0949f2652a4" providerId="ADAL" clId="{FF897136-B4FF-42BD-BD58-1CB58E9BFABB}" dt="2020-10-08T03:36:17.818" v="28"/>
        <pc:sldMkLst>
          <pc:docMk/>
          <pc:sldMk cId="3514989455" sldId="277"/>
        </pc:sldMkLst>
      </pc:sldChg>
      <pc:sldChg chg="ord">
        <pc:chgData name="Chang Ka Man (07) C5A" userId="f4ea915a-81f8-465e-b6dd-e0949f2652a4" providerId="ADAL" clId="{FF897136-B4FF-42BD-BD58-1CB58E9BFABB}" dt="2020-10-08T03:36:22.463" v="30"/>
        <pc:sldMkLst>
          <pc:docMk/>
          <pc:sldMk cId="483348303" sldId="278"/>
        </pc:sldMkLst>
      </pc:sldChg>
      <pc:sldChg chg="ord">
        <pc:chgData name="Chang Ka Man (07) C5A" userId="f4ea915a-81f8-465e-b6dd-e0949f2652a4" providerId="ADAL" clId="{FF897136-B4FF-42BD-BD58-1CB58E9BFABB}" dt="2020-10-08T03:36:27.365" v="32"/>
        <pc:sldMkLst>
          <pc:docMk/>
          <pc:sldMk cId="2430632631" sldId="279"/>
        </pc:sldMkLst>
      </pc:sldChg>
      <pc:sldChg chg="del ord">
        <pc:chgData name="Chang Ka Man (07) C5A" userId="f4ea915a-81f8-465e-b6dd-e0949f2652a4" providerId="ADAL" clId="{FF897136-B4FF-42BD-BD58-1CB58E9BFABB}" dt="2020-10-08T04:21:04.187" v="68" actId="47"/>
        <pc:sldMkLst>
          <pc:docMk/>
          <pc:sldMk cId="1813239915" sldId="280"/>
        </pc:sldMkLst>
      </pc:sldChg>
      <pc:sldChg chg="del ord">
        <pc:chgData name="Chang Ka Man (07) C5A" userId="f4ea915a-81f8-465e-b6dd-e0949f2652a4" providerId="ADAL" clId="{FF897136-B4FF-42BD-BD58-1CB58E9BFABB}" dt="2020-10-08T04:21:05.466" v="69" actId="47"/>
        <pc:sldMkLst>
          <pc:docMk/>
          <pc:sldMk cId="2997225086" sldId="281"/>
        </pc:sldMkLst>
      </pc:sldChg>
      <pc:sldChg chg="del ord">
        <pc:chgData name="Chang Ka Man (07) C5A" userId="f4ea915a-81f8-465e-b6dd-e0949f2652a4" providerId="ADAL" clId="{FF897136-B4FF-42BD-BD58-1CB58E9BFABB}" dt="2020-10-08T04:21:06.490" v="70" actId="47"/>
        <pc:sldMkLst>
          <pc:docMk/>
          <pc:sldMk cId="2088602211" sldId="282"/>
        </pc:sldMkLst>
      </pc:sldChg>
      <pc:sldChg chg="del ord">
        <pc:chgData name="Chang Ka Man (07) C5A" userId="f4ea915a-81f8-465e-b6dd-e0949f2652a4" providerId="ADAL" clId="{FF897136-B4FF-42BD-BD58-1CB58E9BFABB}" dt="2020-10-08T04:21:07.592" v="71" actId="47"/>
        <pc:sldMkLst>
          <pc:docMk/>
          <pc:sldMk cId="3006668571" sldId="283"/>
        </pc:sldMkLst>
      </pc:sldChg>
      <pc:sldChg chg="ord">
        <pc:chgData name="Chang Ka Man (07) C5A" userId="f4ea915a-81f8-465e-b6dd-e0949f2652a4" providerId="ADAL" clId="{FF897136-B4FF-42BD-BD58-1CB58E9BFABB}" dt="2020-10-08T03:38:14.886" v="52"/>
        <pc:sldMkLst>
          <pc:docMk/>
          <pc:sldMk cId="3657161258" sldId="284"/>
        </pc:sldMkLst>
      </pc:sldChg>
      <pc:sldChg chg="ord">
        <pc:chgData name="Chang Ka Man (07) C5A" userId="f4ea915a-81f8-465e-b6dd-e0949f2652a4" providerId="ADAL" clId="{FF897136-B4FF-42BD-BD58-1CB58E9BFABB}" dt="2020-10-08T03:38:16.790" v="54"/>
        <pc:sldMkLst>
          <pc:docMk/>
          <pc:sldMk cId="2543805718" sldId="285"/>
        </pc:sldMkLst>
      </pc:sldChg>
      <pc:sldChg chg="modSp new mod ord">
        <pc:chgData name="Chang Ka Man (07) C5A" userId="f4ea915a-81f8-465e-b6dd-e0949f2652a4" providerId="ADAL" clId="{FF897136-B4FF-42BD-BD58-1CB58E9BFABB}" dt="2020-10-08T04:54:07.654" v="156"/>
        <pc:sldMkLst>
          <pc:docMk/>
          <pc:sldMk cId="1382126407" sldId="288"/>
        </pc:sldMkLst>
        <pc:spChg chg="mod">
          <ac:chgData name="Chang Ka Man (07) C5A" userId="f4ea915a-81f8-465e-b6dd-e0949f2652a4" providerId="ADAL" clId="{FF897136-B4FF-42BD-BD58-1CB58E9BFABB}" dt="2020-10-08T04:53:51.539" v="150" actId="14100"/>
          <ac:spMkLst>
            <pc:docMk/>
            <pc:sldMk cId="1382126407" sldId="288"/>
            <ac:spMk id="2" creationId="{C34799A8-B18E-465F-B0CE-95A26FF88B0B}"/>
          </ac:spMkLst>
        </pc:spChg>
        <pc:spChg chg="mod">
          <ac:chgData name="Chang Ka Man (07) C5A" userId="f4ea915a-81f8-465e-b6dd-e0949f2652a4" providerId="ADAL" clId="{FF897136-B4FF-42BD-BD58-1CB58E9BFABB}" dt="2020-10-08T04:54:00.389" v="154" actId="27636"/>
          <ac:spMkLst>
            <pc:docMk/>
            <pc:sldMk cId="1382126407" sldId="288"/>
            <ac:spMk id="3" creationId="{E28A24CD-18AC-423B-B95E-9C9997B373FE}"/>
          </ac:spMkLst>
        </pc:spChg>
      </pc:sldChg>
    </pc:docChg>
  </pc:docChgLst>
  <pc:docChgLst>
    <pc:chgData name="76 Lau Wing Yiu" userId="25ec405f-8e39-4a77-8d57-3e0f7a3e0a99" providerId="ADAL" clId="{F6CDECE5-E1A4-4A25-B58A-C6B6A739BE58}"/>
    <pc:docChg chg="undo custSel mod addSld delSld modSld">
      <pc:chgData name="76 Lau Wing Yiu" userId="25ec405f-8e39-4a77-8d57-3e0f7a3e0a99" providerId="ADAL" clId="{F6CDECE5-E1A4-4A25-B58A-C6B6A739BE58}" dt="2020-10-08T05:08:05.953" v="305" actId="26606"/>
      <pc:docMkLst>
        <pc:docMk/>
      </pc:docMkLst>
      <pc:sldChg chg="addSp modSp new mod">
        <pc:chgData name="76 Lau Wing Yiu" userId="25ec405f-8e39-4a77-8d57-3e0f7a3e0a99" providerId="ADAL" clId="{F6CDECE5-E1A4-4A25-B58A-C6B6A739BE58}" dt="2020-10-07T01:52:06.667" v="5"/>
        <pc:sldMkLst>
          <pc:docMk/>
          <pc:sldMk cId="3657161258" sldId="284"/>
        </pc:sldMkLst>
        <pc:picChg chg="add mod">
          <ac:chgData name="76 Lau Wing Yiu" userId="25ec405f-8e39-4a77-8d57-3e0f7a3e0a99" providerId="ADAL" clId="{F6CDECE5-E1A4-4A25-B58A-C6B6A739BE58}" dt="2020-10-07T01:52:06.667" v="5"/>
          <ac:picMkLst>
            <pc:docMk/>
            <pc:sldMk cId="3657161258" sldId="284"/>
            <ac:picMk id="3" creationId="{BF937E38-0AC1-4C3A-8FA1-F8A3998D6F0D}"/>
          </ac:picMkLst>
        </pc:picChg>
      </pc:sldChg>
      <pc:sldChg chg="addSp modSp new">
        <pc:chgData name="76 Lau Wing Yiu" userId="25ec405f-8e39-4a77-8d57-3e0f7a3e0a99" providerId="ADAL" clId="{F6CDECE5-E1A4-4A25-B58A-C6B6A739BE58}" dt="2020-10-07T01:52:48.621" v="6" actId="931"/>
        <pc:sldMkLst>
          <pc:docMk/>
          <pc:sldMk cId="2543805718" sldId="285"/>
        </pc:sldMkLst>
        <pc:picChg chg="add mod">
          <ac:chgData name="76 Lau Wing Yiu" userId="25ec405f-8e39-4a77-8d57-3e0f7a3e0a99" providerId="ADAL" clId="{F6CDECE5-E1A4-4A25-B58A-C6B6A739BE58}" dt="2020-10-07T01:52:48.621" v="6" actId="931"/>
          <ac:picMkLst>
            <pc:docMk/>
            <pc:sldMk cId="2543805718" sldId="285"/>
            <ac:picMk id="3" creationId="{6499F7C7-3F8A-4757-8DAC-222949A132A4}"/>
          </ac:picMkLst>
        </pc:picChg>
      </pc:sldChg>
      <pc:sldChg chg="addSp delSp modSp new mod setBg modClrScheme setClrOvrMap delDesignElem chgLayout">
        <pc:chgData name="76 Lau Wing Yiu" userId="25ec405f-8e39-4a77-8d57-3e0f7a3e0a99" providerId="ADAL" clId="{F6CDECE5-E1A4-4A25-B58A-C6B6A739BE58}" dt="2020-10-08T04:24:44.235" v="163" actId="14100"/>
        <pc:sldMkLst>
          <pc:docMk/>
          <pc:sldMk cId="49462860" sldId="286"/>
        </pc:sldMkLst>
        <pc:spChg chg="del">
          <ac:chgData name="76 Lau Wing Yiu" userId="25ec405f-8e39-4a77-8d57-3e0f7a3e0a99" providerId="ADAL" clId="{F6CDECE5-E1A4-4A25-B58A-C6B6A739BE58}" dt="2020-10-08T04:10:37.845" v="59" actId="700"/>
          <ac:spMkLst>
            <pc:docMk/>
            <pc:sldMk cId="49462860" sldId="286"/>
            <ac:spMk id="2" creationId="{599785BC-1F12-4296-B291-D4336838D89D}"/>
          </ac:spMkLst>
        </pc:spChg>
        <pc:spChg chg="del">
          <ac:chgData name="76 Lau Wing Yiu" userId="25ec405f-8e39-4a77-8d57-3e0f7a3e0a99" providerId="ADAL" clId="{F6CDECE5-E1A4-4A25-B58A-C6B6A739BE58}" dt="2020-10-08T04:10:16.762" v="45" actId="931"/>
          <ac:spMkLst>
            <pc:docMk/>
            <pc:sldMk cId="49462860" sldId="286"/>
            <ac:spMk id="3" creationId="{44355F5A-46B4-423F-B7C6-4EBADCC4AB49}"/>
          </ac:spMkLst>
        </pc:spChg>
        <pc:spChg chg="add del mod ord">
          <ac:chgData name="76 Lau Wing Yiu" userId="25ec405f-8e39-4a77-8d57-3e0f7a3e0a99" providerId="ADAL" clId="{F6CDECE5-E1A4-4A25-B58A-C6B6A739BE58}" dt="2020-10-08T04:13:20.061" v="70" actId="700"/>
          <ac:spMkLst>
            <pc:docMk/>
            <pc:sldMk cId="49462860" sldId="286"/>
            <ac:spMk id="16" creationId="{A2F878C4-F707-481C-B81E-484C6761F1E7}"/>
          </ac:spMkLst>
        </pc:spChg>
        <pc:spChg chg="add del mod ord">
          <ac:chgData name="76 Lau Wing Yiu" userId="25ec405f-8e39-4a77-8d57-3e0f7a3e0a99" providerId="ADAL" clId="{F6CDECE5-E1A4-4A25-B58A-C6B6A739BE58}" dt="2020-10-08T04:13:20.061" v="70" actId="700"/>
          <ac:spMkLst>
            <pc:docMk/>
            <pc:sldMk cId="49462860" sldId="286"/>
            <ac:spMk id="17" creationId="{D2F54667-A555-4F12-97AE-C97ED8860E19}"/>
          </ac:spMkLst>
        </pc:spChg>
        <pc:spChg chg="add del mod ord">
          <ac:chgData name="76 Lau Wing Yiu" userId="25ec405f-8e39-4a77-8d57-3e0f7a3e0a99" providerId="ADAL" clId="{F6CDECE5-E1A4-4A25-B58A-C6B6A739BE58}" dt="2020-10-08T04:13:26.310" v="71" actId="700"/>
          <ac:spMkLst>
            <pc:docMk/>
            <pc:sldMk cId="49462860" sldId="286"/>
            <ac:spMk id="18" creationId="{008EC722-26F6-4D84-B063-9E12B356CDC9}"/>
          </ac:spMkLst>
        </pc:spChg>
        <pc:spChg chg="add del mod ord">
          <ac:chgData name="76 Lau Wing Yiu" userId="25ec405f-8e39-4a77-8d57-3e0f7a3e0a99" providerId="ADAL" clId="{F6CDECE5-E1A4-4A25-B58A-C6B6A739BE58}" dt="2020-10-08T04:13:31.146" v="72" actId="700"/>
          <ac:spMkLst>
            <pc:docMk/>
            <pc:sldMk cId="49462860" sldId="286"/>
            <ac:spMk id="19" creationId="{48A4D3F8-CCAC-484C-AF72-A7B23203DEBD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20" creationId="{B710D853-C656-48E9-88D0-4172B9FD90D2}"/>
          </ac:spMkLst>
        </pc:spChg>
        <pc:spChg chg="add del mod ord">
          <ac:chgData name="76 Lau Wing Yiu" userId="25ec405f-8e39-4a77-8d57-3e0f7a3e0a99" providerId="ADAL" clId="{F6CDECE5-E1A4-4A25-B58A-C6B6A739BE58}" dt="2020-10-08T04:13:31.146" v="72" actId="700"/>
          <ac:spMkLst>
            <pc:docMk/>
            <pc:sldMk cId="49462860" sldId="286"/>
            <ac:spMk id="21" creationId="{CDDE4624-D8A7-4505-9199-CAC52C6FA90E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22" creationId="{E1FB3D03-386F-4B20-BFF7-5A6FF3C2DF82}"/>
          </ac:spMkLst>
        </pc:spChg>
        <pc:spChg chg="add del">
          <ac:chgData name="76 Lau Wing Yiu" userId="25ec405f-8e39-4a77-8d57-3e0f7a3e0a99" providerId="ADAL" clId="{F6CDECE5-E1A4-4A25-B58A-C6B6A739BE58}" dt="2020-10-08T04:14:48.296" v="90" actId="700"/>
          <ac:spMkLst>
            <pc:docMk/>
            <pc:sldMk cId="49462860" sldId="286"/>
            <ac:spMk id="23" creationId="{E6F01E9F-6B0E-4CF9-87AF-27ECD8D4602A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24" creationId="{8C9D831B-1474-4A35-98F0-2826A355CA81}"/>
          </ac:spMkLst>
        </pc:spChg>
        <pc:spChg chg="add mod">
          <ac:chgData name="76 Lau Wing Yiu" userId="25ec405f-8e39-4a77-8d57-3e0f7a3e0a99" providerId="ADAL" clId="{F6CDECE5-E1A4-4A25-B58A-C6B6A739BE58}" dt="2020-10-08T04:23:11.708" v="158" actId="1076"/>
          <ac:spMkLst>
            <pc:docMk/>
            <pc:sldMk cId="49462860" sldId="286"/>
            <ac:spMk id="25" creationId="{A3E1DD59-AB81-4716-BCD6-A64B12CC2C84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26" creationId="{FF35A874-2690-497F-80A0-03675049438E}"/>
          </ac:spMkLst>
        </pc:spChg>
        <pc:spChg chg="add del mod">
          <ac:chgData name="76 Lau Wing Yiu" userId="25ec405f-8e39-4a77-8d57-3e0f7a3e0a99" providerId="ADAL" clId="{F6CDECE5-E1A4-4A25-B58A-C6B6A739BE58}" dt="2020-10-08T04:23:14.139" v="160"/>
          <ac:spMkLst>
            <pc:docMk/>
            <pc:sldMk cId="49462860" sldId="286"/>
            <ac:spMk id="27" creationId="{B921E769-EE8C-43B4-ABB2-E91CFC1BAA1E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28" creationId="{946410AA-0894-4BBC-A1E1-6BB8EF472BE8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30" creationId="{4F43A2AA-A3AE-43B9-B9B7-842ECCD0365E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32" creationId="{5A6B1504-B867-4CAB-81BE-8E02622EC7FD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34" creationId="{1F3C359C-B3DD-4FB2-A6F9-1D519B65BAF4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36" creationId="{A23A79F9-FB31-4A52-80BE-A0AE7AEDFEFC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38" creationId="{DFF0A7ED-5A26-4A0B-9652-451FA648B0A9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40" creationId="{90DE8476-E2E9-4B8F-810F-3813A8B97346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42" creationId="{D60EC564-7031-487D-B737-44BCCF0A2449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44" creationId="{297C449B-67BB-4D99-86C4-E6ECDEA6913F}"/>
          </ac:spMkLst>
        </pc:spChg>
        <pc:spChg chg="add del">
          <ac:chgData name="76 Lau Wing Yiu" userId="25ec405f-8e39-4a77-8d57-3e0f7a3e0a99" providerId="ADAL" clId="{F6CDECE5-E1A4-4A25-B58A-C6B6A739BE58}" dt="2020-10-08T04:12:33.596" v="67" actId="26606"/>
          <ac:spMkLst>
            <pc:docMk/>
            <pc:sldMk cId="49462860" sldId="286"/>
            <ac:spMk id="46" creationId="{F06855A1-3939-493B-A968-91A546D8D0D2}"/>
          </ac:spMkLst>
        </pc:spChg>
        <pc:spChg chg="add del">
          <ac:chgData name="76 Lau Wing Yiu" userId="25ec405f-8e39-4a77-8d57-3e0f7a3e0a99" providerId="ADAL" clId="{F6CDECE5-E1A4-4A25-B58A-C6B6A739BE58}" dt="2020-10-08T04:13:16.415" v="69" actId="700"/>
          <ac:spMkLst>
            <pc:docMk/>
            <pc:sldMk cId="49462860" sldId="286"/>
            <ac:spMk id="51" creationId="{E6F01E9F-6B0E-4CF9-87AF-27ECD8D4602A}"/>
          </ac:spMkLst>
        </pc:spChg>
        <pc:picChg chg="add del mod ord modCrop">
          <ac:chgData name="76 Lau Wing Yiu" userId="25ec405f-8e39-4a77-8d57-3e0f7a3e0a99" providerId="ADAL" clId="{F6CDECE5-E1A4-4A25-B58A-C6B6A739BE58}" dt="2020-10-08T04:24:44.235" v="163" actId="14100"/>
          <ac:picMkLst>
            <pc:docMk/>
            <pc:sldMk cId="49462860" sldId="286"/>
            <ac:picMk id="5" creationId="{C713449F-80A9-44C2-A06E-C830F359E56B}"/>
          </ac:picMkLst>
        </pc:picChg>
        <pc:picChg chg="add mod ord modCrop">
          <ac:chgData name="76 Lau Wing Yiu" userId="25ec405f-8e39-4a77-8d57-3e0f7a3e0a99" providerId="ADAL" clId="{F6CDECE5-E1A4-4A25-B58A-C6B6A739BE58}" dt="2020-10-08T04:23:25.131" v="162" actId="14100"/>
          <ac:picMkLst>
            <pc:docMk/>
            <pc:sldMk cId="49462860" sldId="286"/>
            <ac:picMk id="7" creationId="{9827754F-6EE4-44FC-9527-6CEB3DE1AE72}"/>
          </ac:picMkLst>
        </pc:picChg>
        <pc:picChg chg="add mod">
          <ac:chgData name="76 Lau Wing Yiu" userId="25ec405f-8e39-4a77-8d57-3e0f7a3e0a99" providerId="ADAL" clId="{F6CDECE5-E1A4-4A25-B58A-C6B6A739BE58}" dt="2020-10-08T04:16:01.838" v="108" actId="1076"/>
          <ac:picMkLst>
            <pc:docMk/>
            <pc:sldMk cId="49462860" sldId="286"/>
            <ac:picMk id="9" creationId="{2E648089-0BD4-4860-9B76-B09E9EE85734}"/>
          </ac:picMkLst>
        </pc:picChg>
        <pc:picChg chg="add del mod ord modCrop">
          <ac:chgData name="76 Lau Wing Yiu" userId="25ec405f-8e39-4a77-8d57-3e0f7a3e0a99" providerId="ADAL" clId="{F6CDECE5-E1A4-4A25-B58A-C6B6A739BE58}" dt="2020-10-08T04:22:00.205" v="138" actId="1076"/>
          <ac:picMkLst>
            <pc:docMk/>
            <pc:sldMk cId="49462860" sldId="286"/>
            <ac:picMk id="11" creationId="{F8576CAC-39BE-41FD-9EEC-BBDBF30E1A0B}"/>
          </ac:picMkLst>
        </pc:picChg>
        <pc:picChg chg="add mod ord modCrop">
          <ac:chgData name="76 Lau Wing Yiu" userId="25ec405f-8e39-4a77-8d57-3e0f7a3e0a99" providerId="ADAL" clId="{F6CDECE5-E1A4-4A25-B58A-C6B6A739BE58}" dt="2020-10-08T04:20:47.460" v="126" actId="1076"/>
          <ac:picMkLst>
            <pc:docMk/>
            <pc:sldMk cId="49462860" sldId="286"/>
            <ac:picMk id="13" creationId="{412304E6-8EAA-47F1-BE8B-23D0E07B53DE}"/>
          </ac:picMkLst>
        </pc:picChg>
        <pc:picChg chg="add mod ord modCrop">
          <ac:chgData name="76 Lau Wing Yiu" userId="25ec405f-8e39-4a77-8d57-3e0f7a3e0a99" providerId="ADAL" clId="{F6CDECE5-E1A4-4A25-B58A-C6B6A739BE58}" dt="2020-10-08T04:20:53.557" v="128" actId="14100"/>
          <ac:picMkLst>
            <pc:docMk/>
            <pc:sldMk cId="49462860" sldId="286"/>
            <ac:picMk id="15" creationId="{6FD3A8AE-1EC6-40AB-9C57-FD2C88E11144}"/>
          </ac:picMkLst>
        </pc:picChg>
      </pc:sldChg>
      <pc:sldChg chg="addSp delSp modSp new del mod setBg">
        <pc:chgData name="76 Lau Wing Yiu" userId="25ec405f-8e39-4a77-8d57-3e0f7a3e0a99" providerId="ADAL" clId="{F6CDECE5-E1A4-4A25-B58A-C6B6A739BE58}" dt="2020-10-08T04:10:01.813" v="43" actId="47"/>
        <pc:sldMkLst>
          <pc:docMk/>
          <pc:sldMk cId="3121587311" sldId="286"/>
        </pc:sldMkLst>
        <pc:spChg chg="mod">
          <ac:chgData name="76 Lau Wing Yiu" userId="25ec405f-8e39-4a77-8d57-3e0f7a3e0a99" providerId="ADAL" clId="{F6CDECE5-E1A4-4A25-B58A-C6B6A739BE58}" dt="2020-10-08T03:59:55.720" v="18"/>
          <ac:spMkLst>
            <pc:docMk/>
            <pc:sldMk cId="3121587311" sldId="286"/>
            <ac:spMk id="2" creationId="{E17C2C49-F21F-4B53-B99E-BC01A2285322}"/>
          </ac:spMkLst>
        </pc:spChg>
        <pc:spChg chg="del">
          <ac:chgData name="76 Lau Wing Yiu" userId="25ec405f-8e39-4a77-8d57-3e0f7a3e0a99" providerId="ADAL" clId="{F6CDECE5-E1A4-4A25-B58A-C6B6A739BE58}" dt="2020-10-08T03:59:32.541" v="8" actId="931"/>
          <ac:spMkLst>
            <pc:docMk/>
            <pc:sldMk cId="3121587311" sldId="286"/>
            <ac:spMk id="3" creationId="{49DE4E45-38F4-4979-981C-3DFEDC0EB6F8}"/>
          </ac:spMkLst>
        </pc:spChg>
        <pc:spChg chg="add">
          <ac:chgData name="76 Lau Wing Yiu" userId="25ec405f-8e39-4a77-8d57-3e0f7a3e0a99" providerId="ADAL" clId="{F6CDECE5-E1A4-4A25-B58A-C6B6A739BE58}" dt="2020-10-08T03:59:37.119" v="17" actId="26606"/>
          <ac:spMkLst>
            <pc:docMk/>
            <pc:sldMk cId="3121587311" sldId="286"/>
            <ac:spMk id="16" creationId="{9A7DBAD6-80F9-497B-A278-8816A8E956D2}"/>
          </ac:spMkLst>
        </pc:spChg>
        <pc:spChg chg="add">
          <ac:chgData name="76 Lau Wing Yiu" userId="25ec405f-8e39-4a77-8d57-3e0f7a3e0a99" providerId="ADAL" clId="{F6CDECE5-E1A4-4A25-B58A-C6B6A739BE58}" dt="2020-10-08T03:59:37.119" v="17" actId="26606"/>
          <ac:spMkLst>
            <pc:docMk/>
            <pc:sldMk cId="3121587311" sldId="286"/>
            <ac:spMk id="18" creationId="{D199BD0D-57F7-49B3-B38C-0949622D41B7}"/>
          </ac:spMkLst>
        </pc:spChg>
        <pc:picChg chg="add mod">
          <ac:chgData name="76 Lau Wing Yiu" userId="25ec405f-8e39-4a77-8d57-3e0f7a3e0a99" providerId="ADAL" clId="{F6CDECE5-E1A4-4A25-B58A-C6B6A739BE58}" dt="2020-10-08T04:07:54.457" v="38" actId="1076"/>
          <ac:picMkLst>
            <pc:docMk/>
            <pc:sldMk cId="3121587311" sldId="286"/>
            <ac:picMk id="5" creationId="{13D402BE-8510-4BFD-AFD0-CE64DE158BDB}"/>
          </ac:picMkLst>
        </pc:picChg>
        <pc:picChg chg="add mod ord">
          <ac:chgData name="76 Lau Wing Yiu" userId="25ec405f-8e39-4a77-8d57-3e0f7a3e0a99" providerId="ADAL" clId="{F6CDECE5-E1A4-4A25-B58A-C6B6A739BE58}" dt="2020-10-08T04:08:07.441" v="41" actId="1076"/>
          <ac:picMkLst>
            <pc:docMk/>
            <pc:sldMk cId="3121587311" sldId="286"/>
            <ac:picMk id="7" creationId="{319B968C-38DB-4E56-AFB9-8E338634F59B}"/>
          </ac:picMkLst>
        </pc:picChg>
        <pc:picChg chg="add mod ord">
          <ac:chgData name="76 Lau Wing Yiu" userId="25ec405f-8e39-4a77-8d57-3e0f7a3e0a99" providerId="ADAL" clId="{F6CDECE5-E1A4-4A25-B58A-C6B6A739BE58}" dt="2020-10-08T04:08:10.209" v="42" actId="1076"/>
          <ac:picMkLst>
            <pc:docMk/>
            <pc:sldMk cId="3121587311" sldId="286"/>
            <ac:picMk id="9" creationId="{621097CA-7B84-4C96-B3DA-42CF282D0DDF}"/>
          </ac:picMkLst>
        </pc:picChg>
        <pc:picChg chg="add mod">
          <ac:chgData name="76 Lau Wing Yiu" userId="25ec405f-8e39-4a77-8d57-3e0f7a3e0a99" providerId="ADAL" clId="{F6CDECE5-E1A4-4A25-B58A-C6B6A739BE58}" dt="2020-10-08T04:07:57.457" v="39" actId="1076"/>
          <ac:picMkLst>
            <pc:docMk/>
            <pc:sldMk cId="3121587311" sldId="286"/>
            <ac:picMk id="11" creationId="{F3059999-08FA-4C11-BA18-B41C5DFE966A}"/>
          </ac:picMkLst>
        </pc:picChg>
        <pc:picChg chg="add mod">
          <ac:chgData name="76 Lau Wing Yiu" userId="25ec405f-8e39-4a77-8d57-3e0f7a3e0a99" providerId="ADAL" clId="{F6CDECE5-E1A4-4A25-B58A-C6B6A739BE58}" dt="2020-10-08T04:06:45.857" v="35" actId="1076"/>
          <ac:picMkLst>
            <pc:docMk/>
            <pc:sldMk cId="3121587311" sldId="286"/>
            <ac:picMk id="13" creationId="{82BBD7F7-7702-479D-8F3E-165001F0F59F}"/>
          </ac:picMkLst>
        </pc:picChg>
        <pc:picChg chg="add mod">
          <ac:chgData name="76 Lau Wing Yiu" userId="25ec405f-8e39-4a77-8d57-3e0f7a3e0a99" providerId="ADAL" clId="{F6CDECE5-E1A4-4A25-B58A-C6B6A739BE58}" dt="2020-10-08T04:06:32.002" v="29" actId="1076"/>
          <ac:picMkLst>
            <pc:docMk/>
            <pc:sldMk cId="3121587311" sldId="286"/>
            <ac:picMk id="15" creationId="{FF5FC0B1-287F-4062-A7CC-7413A67968F3}"/>
          </ac:picMkLst>
        </pc:picChg>
        <pc:cxnChg chg="add">
          <ac:chgData name="76 Lau Wing Yiu" userId="25ec405f-8e39-4a77-8d57-3e0f7a3e0a99" providerId="ADAL" clId="{F6CDECE5-E1A4-4A25-B58A-C6B6A739BE58}" dt="2020-10-08T03:59:37.119" v="17" actId="26606"/>
          <ac:cxnSpMkLst>
            <pc:docMk/>
            <pc:sldMk cId="3121587311" sldId="286"/>
            <ac:cxnSpMk id="20" creationId="{C889B96F-2879-43CA-958A-277BCBB00D74}"/>
          </ac:cxnSpMkLst>
        </pc:cxnChg>
        <pc:cxnChg chg="add">
          <ac:chgData name="76 Lau Wing Yiu" userId="25ec405f-8e39-4a77-8d57-3e0f7a3e0a99" providerId="ADAL" clId="{F6CDECE5-E1A4-4A25-B58A-C6B6A739BE58}" dt="2020-10-08T03:59:37.119" v="17" actId="26606"/>
          <ac:cxnSpMkLst>
            <pc:docMk/>
            <pc:sldMk cId="3121587311" sldId="286"/>
            <ac:cxnSpMk id="22" creationId="{963C1CC4-218B-402E-80D0-EC1071966AFB}"/>
          </ac:cxnSpMkLst>
        </pc:cxnChg>
      </pc:sldChg>
      <pc:sldChg chg="addSp delSp modSp new mod">
        <pc:chgData name="76 Lau Wing Yiu" userId="25ec405f-8e39-4a77-8d57-3e0f7a3e0a99" providerId="ADAL" clId="{F6CDECE5-E1A4-4A25-B58A-C6B6A739BE58}" dt="2020-10-08T04:58:32.336" v="220" actId="478"/>
        <pc:sldMkLst>
          <pc:docMk/>
          <pc:sldMk cId="1744804154" sldId="287"/>
        </pc:sldMkLst>
        <pc:spChg chg="add del mod">
          <ac:chgData name="76 Lau Wing Yiu" userId="25ec405f-8e39-4a77-8d57-3e0f7a3e0a99" providerId="ADAL" clId="{F6CDECE5-E1A4-4A25-B58A-C6B6A739BE58}" dt="2020-10-08T04:58:32.336" v="220" actId="478"/>
          <ac:spMkLst>
            <pc:docMk/>
            <pc:sldMk cId="1744804154" sldId="287"/>
            <ac:spMk id="4" creationId="{C4CE4618-0060-4D89-9621-68B078501154}"/>
          </ac:spMkLst>
        </pc:spChg>
        <pc:spChg chg="add del">
          <ac:chgData name="76 Lau Wing Yiu" userId="25ec405f-8e39-4a77-8d57-3e0f7a3e0a99" providerId="ADAL" clId="{F6CDECE5-E1A4-4A25-B58A-C6B6A739BE58}" dt="2020-10-08T04:56:53.511" v="182"/>
          <ac:spMkLst>
            <pc:docMk/>
            <pc:sldMk cId="1744804154" sldId="287"/>
            <ac:spMk id="5" creationId="{E2D29F07-90A6-4D32-9E19-C43229540DA9}"/>
          </ac:spMkLst>
        </pc:spChg>
        <pc:spChg chg="add mod">
          <ac:chgData name="76 Lau Wing Yiu" userId="25ec405f-8e39-4a77-8d57-3e0f7a3e0a99" providerId="ADAL" clId="{F6CDECE5-E1A4-4A25-B58A-C6B6A739BE58}" dt="2020-10-08T04:58:30.114" v="219" actId="1038"/>
          <ac:spMkLst>
            <pc:docMk/>
            <pc:sldMk cId="1744804154" sldId="287"/>
            <ac:spMk id="6" creationId="{E668D6A5-E49C-4C8E-A45F-C3C02B59F023}"/>
          </ac:spMkLst>
        </pc:spChg>
        <pc:picChg chg="add mod modCrop">
          <ac:chgData name="76 Lau Wing Yiu" userId="25ec405f-8e39-4a77-8d57-3e0f7a3e0a99" providerId="ADAL" clId="{F6CDECE5-E1A4-4A25-B58A-C6B6A739BE58}" dt="2020-10-08T04:29:30.041" v="178" actId="1076"/>
          <ac:picMkLst>
            <pc:docMk/>
            <pc:sldMk cId="1744804154" sldId="287"/>
            <ac:picMk id="3" creationId="{BA37E076-FEC0-43D6-A7BF-11A745DEF1B6}"/>
          </ac:picMkLst>
        </pc:picChg>
        <pc:picChg chg="add del">
          <ac:chgData name="76 Lau Wing Yiu" userId="25ec405f-8e39-4a77-8d57-3e0f7a3e0a99" providerId="ADAL" clId="{F6CDECE5-E1A4-4A25-B58A-C6B6A739BE58}" dt="2020-10-08T04:56:53.511" v="182"/>
          <ac:picMkLst>
            <pc:docMk/>
            <pc:sldMk cId="1744804154" sldId="287"/>
            <ac:picMk id="1026" creationId="{885BAD58-C86A-4A94-A591-CB0639E5AA5D}"/>
          </ac:picMkLst>
        </pc:picChg>
        <pc:picChg chg="add del">
          <ac:chgData name="76 Lau Wing Yiu" userId="25ec405f-8e39-4a77-8d57-3e0f7a3e0a99" providerId="ADAL" clId="{F6CDECE5-E1A4-4A25-B58A-C6B6A739BE58}" dt="2020-10-08T04:56:53.511" v="182"/>
          <ac:picMkLst>
            <pc:docMk/>
            <pc:sldMk cId="1744804154" sldId="287"/>
            <ac:picMk id="1027" creationId="{85647C33-4E8C-4249-BD69-2811374F7392}"/>
          </ac:picMkLst>
        </pc:picChg>
        <pc:picChg chg="add del">
          <ac:chgData name="76 Lau Wing Yiu" userId="25ec405f-8e39-4a77-8d57-3e0f7a3e0a99" providerId="ADAL" clId="{F6CDECE5-E1A4-4A25-B58A-C6B6A739BE58}" dt="2020-10-08T04:56:53.511" v="182"/>
          <ac:picMkLst>
            <pc:docMk/>
            <pc:sldMk cId="1744804154" sldId="287"/>
            <ac:picMk id="1028" creationId="{458501A7-6B42-4D79-9424-011CF0B24FD5}"/>
          </ac:picMkLst>
        </pc:picChg>
        <pc:picChg chg="add">
          <ac:chgData name="76 Lau Wing Yiu" userId="25ec405f-8e39-4a77-8d57-3e0f7a3e0a99" providerId="ADAL" clId="{F6CDECE5-E1A4-4A25-B58A-C6B6A739BE58}" dt="2020-10-08T04:56:55.934" v="183"/>
          <ac:picMkLst>
            <pc:docMk/>
            <pc:sldMk cId="1744804154" sldId="287"/>
            <ac:picMk id="1030" creationId="{C5CF0624-853C-4596-96B5-522AA0A5504D}"/>
          </ac:picMkLst>
        </pc:picChg>
        <pc:picChg chg="add">
          <ac:chgData name="76 Lau Wing Yiu" userId="25ec405f-8e39-4a77-8d57-3e0f7a3e0a99" providerId="ADAL" clId="{F6CDECE5-E1A4-4A25-B58A-C6B6A739BE58}" dt="2020-10-08T04:56:55.934" v="183"/>
          <ac:picMkLst>
            <pc:docMk/>
            <pc:sldMk cId="1744804154" sldId="287"/>
            <ac:picMk id="1031" creationId="{EA43CE81-0B8E-4451-9BFF-CF620CB6FA17}"/>
          </ac:picMkLst>
        </pc:picChg>
        <pc:picChg chg="add">
          <ac:chgData name="76 Lau Wing Yiu" userId="25ec405f-8e39-4a77-8d57-3e0f7a3e0a99" providerId="ADAL" clId="{F6CDECE5-E1A4-4A25-B58A-C6B6A739BE58}" dt="2020-10-08T04:56:55.934" v="183"/>
          <ac:picMkLst>
            <pc:docMk/>
            <pc:sldMk cId="1744804154" sldId="287"/>
            <ac:picMk id="1032" creationId="{20FA6AE1-D19E-4CD7-821B-F29C712FFA4D}"/>
          </ac:picMkLst>
        </pc:picChg>
      </pc:sldChg>
      <pc:sldChg chg="addSp modSp new mod">
        <pc:chgData name="76 Lau Wing Yiu" userId="25ec405f-8e39-4a77-8d57-3e0f7a3e0a99" providerId="ADAL" clId="{F6CDECE5-E1A4-4A25-B58A-C6B6A739BE58}" dt="2020-10-08T05:02:15.255" v="242" actId="403"/>
        <pc:sldMkLst>
          <pc:docMk/>
          <pc:sldMk cId="99332094" sldId="289"/>
        </pc:sldMkLst>
        <pc:spChg chg="add mod">
          <ac:chgData name="76 Lau Wing Yiu" userId="25ec405f-8e39-4a77-8d57-3e0f7a3e0a99" providerId="ADAL" clId="{F6CDECE5-E1A4-4A25-B58A-C6B6A739BE58}" dt="2020-10-08T05:02:15.255" v="242" actId="403"/>
          <ac:spMkLst>
            <pc:docMk/>
            <pc:sldMk cId="99332094" sldId="289"/>
            <ac:spMk id="5" creationId="{115370E1-4F19-4DE1-99AF-394963444DE2}"/>
          </ac:spMkLst>
        </pc:spChg>
        <pc:picChg chg="add mod">
          <ac:chgData name="76 Lau Wing Yiu" userId="25ec405f-8e39-4a77-8d57-3e0f7a3e0a99" providerId="ADAL" clId="{F6CDECE5-E1A4-4A25-B58A-C6B6A739BE58}" dt="2020-10-08T05:00:38.713" v="226" actId="1076"/>
          <ac:picMkLst>
            <pc:docMk/>
            <pc:sldMk cId="99332094" sldId="289"/>
            <ac:picMk id="3" creationId="{3EA0B51D-8BA5-4A06-888E-4213B2486CBB}"/>
          </ac:picMkLst>
        </pc:picChg>
      </pc:sldChg>
      <pc:sldChg chg="addSp modSp new mod">
        <pc:chgData name="76 Lau Wing Yiu" userId="25ec405f-8e39-4a77-8d57-3e0f7a3e0a99" providerId="ADAL" clId="{F6CDECE5-E1A4-4A25-B58A-C6B6A739BE58}" dt="2020-10-08T05:03:56.250" v="264" actId="14100"/>
        <pc:sldMkLst>
          <pc:docMk/>
          <pc:sldMk cId="576902979" sldId="290"/>
        </pc:sldMkLst>
        <pc:spChg chg="add mod">
          <ac:chgData name="76 Lau Wing Yiu" userId="25ec405f-8e39-4a77-8d57-3e0f7a3e0a99" providerId="ADAL" clId="{F6CDECE5-E1A4-4A25-B58A-C6B6A739BE58}" dt="2020-10-08T05:03:56.250" v="264" actId="14100"/>
          <ac:spMkLst>
            <pc:docMk/>
            <pc:sldMk cId="576902979" sldId="290"/>
            <ac:spMk id="5" creationId="{16A958AE-AE6F-4AA5-8B35-D5267E94F62D}"/>
          </ac:spMkLst>
        </pc:spChg>
        <pc:picChg chg="add mod modCrop">
          <ac:chgData name="76 Lau Wing Yiu" userId="25ec405f-8e39-4a77-8d57-3e0f7a3e0a99" providerId="ADAL" clId="{F6CDECE5-E1A4-4A25-B58A-C6B6A739BE58}" dt="2020-10-08T05:03:10.997" v="250" actId="1076"/>
          <ac:picMkLst>
            <pc:docMk/>
            <pc:sldMk cId="576902979" sldId="290"/>
            <ac:picMk id="3" creationId="{B1AE9DCC-DC60-41E6-806A-CE153C10EF39}"/>
          </ac:picMkLst>
        </pc:picChg>
      </pc:sldChg>
      <pc:sldChg chg="addSp modSp new mod">
        <pc:chgData name="76 Lau Wing Yiu" userId="25ec405f-8e39-4a77-8d57-3e0f7a3e0a99" providerId="ADAL" clId="{F6CDECE5-E1A4-4A25-B58A-C6B6A739BE58}" dt="2020-10-08T05:05:49.206" v="297" actId="1076"/>
        <pc:sldMkLst>
          <pc:docMk/>
          <pc:sldMk cId="484809190" sldId="291"/>
        </pc:sldMkLst>
        <pc:spChg chg="add mod">
          <ac:chgData name="76 Lau Wing Yiu" userId="25ec405f-8e39-4a77-8d57-3e0f7a3e0a99" providerId="ADAL" clId="{F6CDECE5-E1A4-4A25-B58A-C6B6A739BE58}" dt="2020-10-08T05:05:49.206" v="297" actId="1076"/>
          <ac:spMkLst>
            <pc:docMk/>
            <pc:sldMk cId="484809190" sldId="291"/>
            <ac:spMk id="5" creationId="{82FF6AE8-1110-4D24-A5B0-06A805B98187}"/>
          </ac:spMkLst>
        </pc:spChg>
        <pc:picChg chg="add mod">
          <ac:chgData name="76 Lau Wing Yiu" userId="25ec405f-8e39-4a77-8d57-3e0f7a3e0a99" providerId="ADAL" clId="{F6CDECE5-E1A4-4A25-B58A-C6B6A739BE58}" dt="2020-10-08T05:05:08.398" v="271" actId="1076"/>
          <ac:picMkLst>
            <pc:docMk/>
            <pc:sldMk cId="484809190" sldId="291"/>
            <ac:picMk id="3" creationId="{31C06042-5B5C-48BB-8078-C4B410D05221}"/>
          </ac:picMkLst>
        </pc:picChg>
      </pc:sldChg>
      <pc:sldChg chg="addSp delSp modSp new mod setBg">
        <pc:chgData name="76 Lau Wing Yiu" userId="25ec405f-8e39-4a77-8d57-3e0f7a3e0a99" providerId="ADAL" clId="{F6CDECE5-E1A4-4A25-B58A-C6B6A739BE58}" dt="2020-10-08T05:08:05.953" v="305" actId="26606"/>
        <pc:sldMkLst>
          <pc:docMk/>
          <pc:sldMk cId="2044178306" sldId="292"/>
        </pc:sldMkLst>
        <pc:spChg chg="add del">
          <ac:chgData name="76 Lau Wing Yiu" userId="25ec405f-8e39-4a77-8d57-3e0f7a3e0a99" providerId="ADAL" clId="{F6CDECE5-E1A4-4A25-B58A-C6B6A739BE58}" dt="2020-10-08T05:08:05.953" v="304" actId="26606"/>
          <ac:spMkLst>
            <pc:docMk/>
            <pc:sldMk cId="2044178306" sldId="292"/>
            <ac:spMk id="10" creationId="{6162B572-B5A6-486E-A4BC-F00C53039729}"/>
          </ac:spMkLst>
        </pc:spChg>
        <pc:spChg chg="add">
          <ac:chgData name="76 Lau Wing Yiu" userId="25ec405f-8e39-4a77-8d57-3e0f7a3e0a99" providerId="ADAL" clId="{F6CDECE5-E1A4-4A25-B58A-C6B6A739BE58}" dt="2020-10-08T05:08:05.953" v="305" actId="26606"/>
          <ac:spMkLst>
            <pc:docMk/>
            <pc:sldMk cId="2044178306" sldId="292"/>
            <ac:spMk id="12" creationId="{8B81BF3D-945D-497A-9AB2-2E7B7F75E87E}"/>
          </ac:spMkLst>
        </pc:spChg>
        <pc:picChg chg="add mod ord">
          <ac:chgData name="76 Lau Wing Yiu" userId="25ec405f-8e39-4a77-8d57-3e0f7a3e0a99" providerId="ADAL" clId="{F6CDECE5-E1A4-4A25-B58A-C6B6A739BE58}" dt="2020-10-08T05:08:05.953" v="305" actId="26606"/>
          <ac:picMkLst>
            <pc:docMk/>
            <pc:sldMk cId="2044178306" sldId="292"/>
            <ac:picMk id="3" creationId="{124B806C-AC16-41F8-A54A-0CDD506F10A3}"/>
          </ac:picMkLst>
        </pc:picChg>
        <pc:picChg chg="add mod">
          <ac:chgData name="76 Lau Wing Yiu" userId="25ec405f-8e39-4a77-8d57-3e0f7a3e0a99" providerId="ADAL" clId="{F6CDECE5-E1A4-4A25-B58A-C6B6A739BE58}" dt="2020-10-08T05:08:05.953" v="305" actId="26606"/>
          <ac:picMkLst>
            <pc:docMk/>
            <pc:sldMk cId="2044178306" sldId="292"/>
            <ac:picMk id="5" creationId="{6BD2F07B-C423-4DD8-8141-AC5D6D39EC36}"/>
          </ac:picMkLst>
        </pc:picChg>
      </pc:sldChg>
    </pc:docChg>
  </pc:docChgLst>
  <pc:docChgLst>
    <pc:chgData name="07 Chang Ka Man" userId="S::ckmsams@o365.taknga.edu.hk::f4ea915a-81f8-465e-b6dd-e0949f2652a4" providerId="AD" clId="Web-{3308DFBB-9E03-4CED-9625-8C24DA534D60}"/>
    <pc:docChg chg="modSld sldOrd">
      <pc:chgData name="07 Chang Ka Man" userId="S::ckmsams@o365.taknga.edu.hk::f4ea915a-81f8-465e-b6dd-e0949f2652a4" providerId="AD" clId="Web-{3308DFBB-9E03-4CED-9625-8C24DA534D60}" dt="2020-10-09T06:02:40.700" v="33"/>
      <pc:docMkLst>
        <pc:docMk/>
      </pc:docMkLst>
      <pc:sldChg chg="ord">
        <pc:chgData name="07 Chang Ka Man" userId="S::ckmsams@o365.taknga.edu.hk::f4ea915a-81f8-465e-b6dd-e0949f2652a4" providerId="AD" clId="Web-{3308DFBB-9E03-4CED-9625-8C24DA534D60}" dt="2020-10-09T06:02:40.700" v="33"/>
        <pc:sldMkLst>
          <pc:docMk/>
          <pc:sldMk cId="3936451460" sldId="261"/>
        </pc:sldMkLst>
      </pc:sldChg>
      <pc:sldChg chg="modSp">
        <pc:chgData name="07 Chang Ka Man" userId="S::ckmsams@o365.taknga.edu.hk::f4ea915a-81f8-465e-b6dd-e0949f2652a4" providerId="AD" clId="Web-{3308DFBB-9E03-4CED-9625-8C24DA534D60}" dt="2020-10-09T05:56:59.942" v="32" actId="20577"/>
        <pc:sldMkLst>
          <pc:docMk/>
          <pc:sldMk cId="2620594654" sldId="262"/>
        </pc:sldMkLst>
        <pc:spChg chg="mod">
          <ac:chgData name="07 Chang Ka Man" userId="S::ckmsams@o365.taknga.edu.hk::f4ea915a-81f8-465e-b6dd-e0949f2652a4" providerId="AD" clId="Web-{3308DFBB-9E03-4CED-9625-8C24DA534D60}" dt="2020-10-09T05:56:59.942" v="32" actId="20577"/>
          <ac:spMkLst>
            <pc:docMk/>
            <pc:sldMk cId="2620594654" sldId="262"/>
            <ac:spMk id="2" creationId="{EDAE9A13-532B-4E31-9735-7196BD6704B3}"/>
          </ac:spMkLst>
        </pc:spChg>
      </pc:sldChg>
      <pc:sldChg chg="modSp">
        <pc:chgData name="07 Chang Ka Man" userId="S::ckmsams@o365.taknga.edu.hk::f4ea915a-81f8-465e-b6dd-e0949f2652a4" providerId="AD" clId="Web-{3308DFBB-9E03-4CED-9625-8C24DA534D60}" dt="2020-10-09T05:50:58.653" v="10" actId="20577"/>
        <pc:sldMkLst>
          <pc:docMk/>
          <pc:sldMk cId="3781401996" sldId="268"/>
        </pc:sldMkLst>
        <pc:spChg chg="mod">
          <ac:chgData name="07 Chang Ka Man" userId="S::ckmsams@o365.taknga.edu.hk::f4ea915a-81f8-465e-b6dd-e0949f2652a4" providerId="AD" clId="Web-{3308DFBB-9E03-4CED-9625-8C24DA534D60}" dt="2020-10-09T05:50:58.653" v="10" actId="20577"/>
          <ac:spMkLst>
            <pc:docMk/>
            <pc:sldMk cId="3781401996" sldId="268"/>
            <ac:spMk id="4" creationId="{0713FA83-2AEB-45E5-8834-AF1DED84F62A}"/>
          </ac:spMkLst>
        </pc:spChg>
      </pc:sldChg>
      <pc:sldChg chg="modSp">
        <pc:chgData name="07 Chang Ka Man" userId="S::ckmsams@o365.taknga.edu.hk::f4ea915a-81f8-465e-b6dd-e0949f2652a4" providerId="AD" clId="Web-{3308DFBB-9E03-4CED-9625-8C24DA534D60}" dt="2020-10-09T05:52:14.139" v="17" actId="20577"/>
        <pc:sldMkLst>
          <pc:docMk/>
          <pc:sldMk cId="3061651019" sldId="270"/>
        </pc:sldMkLst>
        <pc:spChg chg="mod">
          <ac:chgData name="07 Chang Ka Man" userId="S::ckmsams@o365.taknga.edu.hk::f4ea915a-81f8-465e-b6dd-e0949f2652a4" providerId="AD" clId="Web-{3308DFBB-9E03-4CED-9625-8C24DA534D60}" dt="2020-10-09T05:52:14.139" v="17" actId="20577"/>
          <ac:spMkLst>
            <pc:docMk/>
            <pc:sldMk cId="3061651019" sldId="270"/>
            <ac:spMk id="6" creationId="{F65927F4-F797-4315-A768-1131A4159192}"/>
          </ac:spMkLst>
        </pc:spChg>
      </pc:sldChg>
      <pc:sldChg chg="modSp">
        <pc:chgData name="07 Chang Ka Man" userId="S::ckmsams@o365.taknga.edu.hk::f4ea915a-81f8-465e-b6dd-e0949f2652a4" providerId="AD" clId="Web-{3308DFBB-9E03-4CED-9625-8C24DA534D60}" dt="2020-10-09T05:53:10.281" v="20" actId="20577"/>
        <pc:sldMkLst>
          <pc:docMk/>
          <pc:sldMk cId="1809292446" sldId="274"/>
        </pc:sldMkLst>
        <pc:spChg chg="mod">
          <ac:chgData name="07 Chang Ka Man" userId="S::ckmsams@o365.taknga.edu.hk::f4ea915a-81f8-465e-b6dd-e0949f2652a4" providerId="AD" clId="Web-{3308DFBB-9E03-4CED-9625-8C24DA534D60}" dt="2020-10-09T05:53:10.281" v="20" actId="20577"/>
          <ac:spMkLst>
            <pc:docMk/>
            <pc:sldMk cId="1809292446" sldId="274"/>
            <ac:spMk id="7" creationId="{6F109DC2-0276-4DF0-9758-0C9C84C0052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3A6F3-9E0C-4DF0-93C7-65AF41B41BC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E6106B50-A8C0-4155-B386-02D9A78A18FF}">
      <dgm:prSet phldrT="[文字]"/>
      <dgm:spPr>
        <a:solidFill>
          <a:srgbClr val="CBB113"/>
        </a:solidFill>
        <a:ln>
          <a:noFill/>
        </a:ln>
      </dgm:spPr>
      <dgm:t>
        <a:bodyPr/>
        <a:lstStyle/>
        <a:p>
          <a:r>
            <a:rPr lang="zh-TW" altLang="en-US"/>
            <a:t>金獎</a:t>
          </a:r>
          <a:endParaRPr lang="zh-HK" altLang="en-US"/>
        </a:p>
      </dgm:t>
    </dgm:pt>
    <dgm:pt modelId="{EE776D94-50AC-4CDD-B19E-8BEA8036A105}" type="parTrans" cxnId="{8F011DCD-A554-418C-A989-8E4EC99C29BA}">
      <dgm:prSet/>
      <dgm:spPr/>
      <dgm:t>
        <a:bodyPr/>
        <a:lstStyle/>
        <a:p>
          <a:endParaRPr lang="zh-HK" altLang="en-US"/>
        </a:p>
      </dgm:t>
    </dgm:pt>
    <dgm:pt modelId="{F7F150D5-BDF3-4CE4-9DD9-2463B4F84C8A}" type="sibTrans" cxnId="{8F011DCD-A554-418C-A989-8E4EC99C29BA}">
      <dgm:prSet/>
      <dgm:spPr/>
      <dgm:t>
        <a:bodyPr/>
        <a:lstStyle/>
        <a:p>
          <a:endParaRPr lang="zh-HK" altLang="en-US"/>
        </a:p>
      </dgm:t>
    </dgm:pt>
    <dgm:pt modelId="{52A9F3B5-ABB6-4CF7-9FAC-8BC7BB8927E7}">
      <dgm:prSet phldrT="[文字]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zh-TW" altLang="en-US"/>
            <a:t>銀獎</a:t>
          </a:r>
          <a:endParaRPr lang="zh-HK" altLang="en-US"/>
        </a:p>
      </dgm:t>
    </dgm:pt>
    <dgm:pt modelId="{41FBAC72-4E89-49D0-A52E-6B6698736724}" type="parTrans" cxnId="{078790BC-6FCC-4FBD-88D4-E996B56B793A}">
      <dgm:prSet/>
      <dgm:spPr/>
      <dgm:t>
        <a:bodyPr/>
        <a:lstStyle/>
        <a:p>
          <a:endParaRPr lang="zh-HK" altLang="en-US"/>
        </a:p>
      </dgm:t>
    </dgm:pt>
    <dgm:pt modelId="{AC85992F-644E-4D3C-BD47-62D197E9AA8C}" type="sibTrans" cxnId="{078790BC-6FCC-4FBD-88D4-E996B56B793A}">
      <dgm:prSet/>
      <dgm:spPr/>
      <dgm:t>
        <a:bodyPr/>
        <a:lstStyle/>
        <a:p>
          <a:endParaRPr lang="zh-HK" altLang="en-US"/>
        </a:p>
      </dgm:t>
    </dgm:pt>
    <dgm:pt modelId="{CE298975-A0B5-42B1-86C7-2A20ACD9B3B7}">
      <dgm:prSet phldrT="[文字]"/>
      <dgm:spPr>
        <a:solidFill>
          <a:srgbClr val="AC8032"/>
        </a:solidFill>
        <a:ln>
          <a:noFill/>
        </a:ln>
      </dgm:spPr>
      <dgm:t>
        <a:bodyPr/>
        <a:lstStyle/>
        <a:p>
          <a:r>
            <a:rPr lang="zh-TW" altLang="en-US"/>
            <a:t>銅獎</a:t>
          </a:r>
          <a:endParaRPr lang="zh-HK" altLang="en-US"/>
        </a:p>
      </dgm:t>
    </dgm:pt>
    <dgm:pt modelId="{2C9698E3-3C19-41FE-8FE4-A71BFFD639E2}" type="parTrans" cxnId="{DAFE6B52-F6F5-46AC-8BC3-6DB567F6909D}">
      <dgm:prSet/>
      <dgm:spPr/>
      <dgm:t>
        <a:bodyPr/>
        <a:lstStyle/>
        <a:p>
          <a:endParaRPr lang="zh-HK" altLang="en-US"/>
        </a:p>
      </dgm:t>
    </dgm:pt>
    <dgm:pt modelId="{C6977077-251A-438C-971A-64AEFBF61B7D}" type="sibTrans" cxnId="{DAFE6B52-F6F5-46AC-8BC3-6DB567F6909D}">
      <dgm:prSet/>
      <dgm:spPr/>
      <dgm:t>
        <a:bodyPr/>
        <a:lstStyle/>
        <a:p>
          <a:endParaRPr lang="zh-HK" altLang="en-US"/>
        </a:p>
      </dgm:t>
    </dgm:pt>
    <dgm:pt modelId="{67A465F4-74C0-4B0F-8C59-635CF04E0BC3}">
      <dgm:prSet custT="1"/>
      <dgm:spPr/>
      <dgm:t>
        <a:bodyPr/>
        <a:lstStyle/>
        <a:p>
          <a:r>
            <a:rPr lang="zh-TW" altLang="en-US" sz="3200"/>
            <a:t>每天最少</a:t>
          </a:r>
          <a:r>
            <a:rPr lang="en-US" altLang="zh-TW" sz="3200"/>
            <a:t>60</a:t>
          </a:r>
          <a:r>
            <a:rPr lang="zh-TW" altLang="en-US" sz="3200"/>
            <a:t>分鐘運動   </a:t>
          </a:r>
          <a:r>
            <a:rPr lang="en-US" altLang="zh-TW" sz="3200"/>
            <a:t>(</a:t>
          </a:r>
          <a:r>
            <a:rPr lang="zh-TW" altLang="en-US" sz="3200"/>
            <a:t>一星期 </a:t>
          </a:r>
          <a:r>
            <a:rPr lang="en-US" altLang="zh-TW" sz="4000">
              <a:latin typeface="+mn-ea"/>
              <a:ea typeface="+mn-ea"/>
            </a:rPr>
            <a:t>7</a:t>
          </a:r>
          <a:r>
            <a:rPr lang="zh-TW" altLang="en-US" sz="3200"/>
            <a:t>日</a:t>
          </a:r>
          <a:r>
            <a:rPr lang="en-US" altLang="zh-TW" sz="3200"/>
            <a:t>)</a:t>
          </a:r>
          <a:endParaRPr lang="zh-HK" altLang="en-US" sz="3200"/>
        </a:p>
      </dgm:t>
    </dgm:pt>
    <dgm:pt modelId="{495FE550-C7CC-454B-B8DD-0230A258031F}" type="parTrans" cxnId="{1479E8B0-C7B5-49B5-A83C-35C7FC521736}">
      <dgm:prSet/>
      <dgm:spPr/>
      <dgm:t>
        <a:bodyPr/>
        <a:lstStyle/>
        <a:p>
          <a:endParaRPr lang="zh-HK" altLang="en-US"/>
        </a:p>
      </dgm:t>
    </dgm:pt>
    <dgm:pt modelId="{3283FBE8-F5C2-47C6-B378-5C84A7915DE1}" type="sibTrans" cxnId="{1479E8B0-C7B5-49B5-A83C-35C7FC521736}">
      <dgm:prSet/>
      <dgm:spPr/>
      <dgm:t>
        <a:bodyPr/>
        <a:lstStyle/>
        <a:p>
          <a:endParaRPr lang="zh-HK" altLang="en-US"/>
        </a:p>
      </dgm:t>
    </dgm:pt>
    <dgm:pt modelId="{67E628F5-DF7D-4C8B-80ED-71BF5AA44DB1}">
      <dgm:prSet custT="1"/>
      <dgm:spPr/>
      <dgm:t>
        <a:bodyPr/>
        <a:lstStyle/>
        <a:p>
          <a:r>
            <a:rPr lang="zh-TW" altLang="en-US" sz="3200"/>
            <a:t>每天最少</a:t>
          </a:r>
          <a:r>
            <a:rPr lang="en-US" altLang="zh-TW" sz="3200"/>
            <a:t>60</a:t>
          </a:r>
          <a:r>
            <a:rPr lang="zh-TW" altLang="en-US" sz="3200"/>
            <a:t>分鐘運動    </a:t>
          </a:r>
          <a:r>
            <a:rPr lang="en-US" altLang="zh-TW" sz="3200"/>
            <a:t>(</a:t>
          </a:r>
          <a:r>
            <a:rPr lang="zh-TW" altLang="en-US" sz="3200"/>
            <a:t>一星期至少 </a:t>
          </a:r>
          <a:r>
            <a:rPr lang="en-US" altLang="zh-TW" sz="3200">
              <a:latin typeface="+mn-ea"/>
              <a:ea typeface="+mn-ea"/>
            </a:rPr>
            <a:t>4</a:t>
          </a:r>
          <a:r>
            <a:rPr lang="zh-TW" altLang="en-US" sz="3200"/>
            <a:t>日</a:t>
          </a:r>
          <a:r>
            <a:rPr lang="en-US" altLang="zh-TW" sz="3200"/>
            <a:t>)</a:t>
          </a:r>
          <a:endParaRPr lang="zh-HK" altLang="en-US" sz="3200"/>
        </a:p>
      </dgm:t>
    </dgm:pt>
    <dgm:pt modelId="{BF1025C5-DA4C-4BF2-9734-8BEB59E73881}" type="parTrans" cxnId="{7AAD2E42-84A9-4071-B0A0-D039BEFD7F18}">
      <dgm:prSet/>
      <dgm:spPr/>
      <dgm:t>
        <a:bodyPr/>
        <a:lstStyle/>
        <a:p>
          <a:endParaRPr lang="zh-HK" altLang="en-US"/>
        </a:p>
      </dgm:t>
    </dgm:pt>
    <dgm:pt modelId="{4F6A6A60-B2F8-458E-A7FF-EA7F6D7278E8}" type="sibTrans" cxnId="{7AAD2E42-84A9-4071-B0A0-D039BEFD7F18}">
      <dgm:prSet/>
      <dgm:spPr/>
      <dgm:t>
        <a:bodyPr/>
        <a:lstStyle/>
        <a:p>
          <a:endParaRPr lang="zh-HK" altLang="en-US"/>
        </a:p>
      </dgm:t>
    </dgm:pt>
    <dgm:pt modelId="{220D826D-37A7-4138-A489-7934118E23D3}">
      <dgm:prSet custT="1"/>
      <dgm:spPr/>
      <dgm:t>
        <a:bodyPr/>
        <a:lstStyle/>
        <a:p>
          <a:r>
            <a:rPr lang="zh-TW" altLang="en-US" sz="3200"/>
            <a:t>每天最少</a:t>
          </a:r>
          <a:r>
            <a:rPr lang="en-US" altLang="zh-TW" sz="3200"/>
            <a:t>60</a:t>
          </a:r>
          <a:r>
            <a:rPr lang="zh-TW" altLang="en-US" sz="3200"/>
            <a:t>分鐘運動     </a:t>
          </a:r>
          <a:r>
            <a:rPr lang="en-US" altLang="zh-TW" sz="3200"/>
            <a:t>(</a:t>
          </a:r>
          <a:r>
            <a:rPr lang="zh-TW" altLang="en-US" sz="3200"/>
            <a:t>一星期至少 </a:t>
          </a:r>
          <a:r>
            <a:rPr lang="en-US" altLang="zh-TW" sz="3200">
              <a:latin typeface="+mn-ea"/>
              <a:ea typeface="+mn-ea"/>
            </a:rPr>
            <a:t>3</a:t>
          </a:r>
          <a:r>
            <a:rPr lang="zh-TW" altLang="en-US" sz="3200"/>
            <a:t>日</a:t>
          </a:r>
          <a:r>
            <a:rPr lang="en-US" altLang="zh-TW" sz="3200"/>
            <a:t>)</a:t>
          </a:r>
          <a:endParaRPr lang="zh-HK" altLang="en-US" sz="3200"/>
        </a:p>
      </dgm:t>
    </dgm:pt>
    <dgm:pt modelId="{118B9652-22B0-4AB5-8B99-8CD607970821}" type="parTrans" cxnId="{324DCFE4-0B7A-42F6-AD5B-2AE790C7D32B}">
      <dgm:prSet/>
      <dgm:spPr/>
      <dgm:t>
        <a:bodyPr/>
        <a:lstStyle/>
        <a:p>
          <a:endParaRPr lang="zh-HK" altLang="en-US"/>
        </a:p>
      </dgm:t>
    </dgm:pt>
    <dgm:pt modelId="{795F7525-7113-4F1E-8BFF-ABB19C871050}" type="sibTrans" cxnId="{324DCFE4-0B7A-42F6-AD5B-2AE790C7D32B}">
      <dgm:prSet/>
      <dgm:spPr/>
      <dgm:t>
        <a:bodyPr/>
        <a:lstStyle/>
        <a:p>
          <a:endParaRPr lang="zh-HK" altLang="en-US"/>
        </a:p>
      </dgm:t>
    </dgm:pt>
    <dgm:pt modelId="{0FDA3512-86E1-42D0-BA9E-56AAB3648634}" type="pres">
      <dgm:prSet presAssocID="{FB23A6F3-9E0C-4DF0-93C7-65AF41B41BCA}" presName="linearFlow" presStyleCnt="0">
        <dgm:presLayoutVars>
          <dgm:dir/>
          <dgm:animLvl val="lvl"/>
          <dgm:resizeHandles val="exact"/>
        </dgm:presLayoutVars>
      </dgm:prSet>
      <dgm:spPr/>
    </dgm:pt>
    <dgm:pt modelId="{52D685E1-FA5D-4C9C-B4F1-135BEBCBE8FA}" type="pres">
      <dgm:prSet presAssocID="{E6106B50-A8C0-4155-B386-02D9A78A18FF}" presName="composite" presStyleCnt="0"/>
      <dgm:spPr/>
    </dgm:pt>
    <dgm:pt modelId="{4F7A5DA0-4837-4369-BDC4-02112FF1583A}" type="pres">
      <dgm:prSet presAssocID="{E6106B50-A8C0-4155-B386-02D9A78A18F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E8D3235-C7AD-43BE-8F4E-3B64796DC53B}" type="pres">
      <dgm:prSet presAssocID="{E6106B50-A8C0-4155-B386-02D9A78A18FF}" presName="descendantText" presStyleLbl="alignAcc1" presStyleIdx="0" presStyleCnt="3">
        <dgm:presLayoutVars>
          <dgm:bulletEnabled val="1"/>
        </dgm:presLayoutVars>
      </dgm:prSet>
      <dgm:spPr/>
    </dgm:pt>
    <dgm:pt modelId="{05D5B6B6-197F-454E-9084-34C9E7A24B2A}" type="pres">
      <dgm:prSet presAssocID="{F7F150D5-BDF3-4CE4-9DD9-2463B4F84C8A}" presName="sp" presStyleCnt="0"/>
      <dgm:spPr/>
    </dgm:pt>
    <dgm:pt modelId="{F710074C-7F4B-4A63-8FD6-517B57400981}" type="pres">
      <dgm:prSet presAssocID="{52A9F3B5-ABB6-4CF7-9FAC-8BC7BB8927E7}" presName="composite" presStyleCnt="0"/>
      <dgm:spPr/>
    </dgm:pt>
    <dgm:pt modelId="{05AA87B7-F993-4392-A2A2-161A32905BAB}" type="pres">
      <dgm:prSet presAssocID="{52A9F3B5-ABB6-4CF7-9FAC-8BC7BB8927E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3576B34-838E-440C-95BA-73C3475B8EE2}" type="pres">
      <dgm:prSet presAssocID="{52A9F3B5-ABB6-4CF7-9FAC-8BC7BB8927E7}" presName="descendantText" presStyleLbl="alignAcc1" presStyleIdx="1" presStyleCnt="3">
        <dgm:presLayoutVars>
          <dgm:bulletEnabled val="1"/>
        </dgm:presLayoutVars>
      </dgm:prSet>
      <dgm:spPr/>
    </dgm:pt>
    <dgm:pt modelId="{8B8DD7A3-C631-43D3-95E2-EB9D1F491305}" type="pres">
      <dgm:prSet presAssocID="{AC85992F-644E-4D3C-BD47-62D197E9AA8C}" presName="sp" presStyleCnt="0"/>
      <dgm:spPr/>
    </dgm:pt>
    <dgm:pt modelId="{2BF6A365-01BF-4956-8117-6D55A79781DD}" type="pres">
      <dgm:prSet presAssocID="{CE298975-A0B5-42B1-86C7-2A20ACD9B3B7}" presName="composite" presStyleCnt="0"/>
      <dgm:spPr/>
    </dgm:pt>
    <dgm:pt modelId="{A43940C4-A333-4850-AF7F-5856B6166A0A}" type="pres">
      <dgm:prSet presAssocID="{CE298975-A0B5-42B1-86C7-2A20ACD9B3B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680AA17-9923-4F88-854E-40739CE2BE14}" type="pres">
      <dgm:prSet presAssocID="{CE298975-A0B5-42B1-86C7-2A20ACD9B3B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9447911-2FAD-4556-BA1C-BC2BFE7CD6FD}" type="presOf" srcId="{E6106B50-A8C0-4155-B386-02D9A78A18FF}" destId="{4F7A5DA0-4837-4369-BDC4-02112FF1583A}" srcOrd="0" destOrd="0" presId="urn:microsoft.com/office/officeart/2005/8/layout/chevron2"/>
    <dgm:cxn modelId="{1065DA3D-5194-4731-9E6D-79BA73F58961}" type="presOf" srcId="{52A9F3B5-ABB6-4CF7-9FAC-8BC7BB8927E7}" destId="{05AA87B7-F993-4392-A2A2-161A32905BAB}" srcOrd="0" destOrd="0" presId="urn:microsoft.com/office/officeart/2005/8/layout/chevron2"/>
    <dgm:cxn modelId="{7AAD2E42-84A9-4071-B0A0-D039BEFD7F18}" srcId="{52A9F3B5-ABB6-4CF7-9FAC-8BC7BB8927E7}" destId="{67E628F5-DF7D-4C8B-80ED-71BF5AA44DB1}" srcOrd="0" destOrd="0" parTransId="{BF1025C5-DA4C-4BF2-9734-8BEB59E73881}" sibTransId="{4F6A6A60-B2F8-458E-A7FF-EA7F6D7278E8}"/>
    <dgm:cxn modelId="{DAFE6B52-F6F5-46AC-8BC3-6DB567F6909D}" srcId="{FB23A6F3-9E0C-4DF0-93C7-65AF41B41BCA}" destId="{CE298975-A0B5-42B1-86C7-2A20ACD9B3B7}" srcOrd="2" destOrd="0" parTransId="{2C9698E3-3C19-41FE-8FE4-A71BFFD639E2}" sibTransId="{C6977077-251A-438C-971A-64AEFBF61B7D}"/>
    <dgm:cxn modelId="{7181D754-7B28-4C13-9CA3-A22DB9E160E4}" type="presOf" srcId="{CE298975-A0B5-42B1-86C7-2A20ACD9B3B7}" destId="{A43940C4-A333-4850-AF7F-5856B6166A0A}" srcOrd="0" destOrd="0" presId="urn:microsoft.com/office/officeart/2005/8/layout/chevron2"/>
    <dgm:cxn modelId="{9F92C29B-D533-470D-956D-F85BD851949F}" type="presOf" srcId="{67A465F4-74C0-4B0F-8C59-635CF04E0BC3}" destId="{2E8D3235-C7AD-43BE-8F4E-3B64796DC53B}" srcOrd="0" destOrd="0" presId="urn:microsoft.com/office/officeart/2005/8/layout/chevron2"/>
    <dgm:cxn modelId="{1479E8B0-C7B5-49B5-A83C-35C7FC521736}" srcId="{E6106B50-A8C0-4155-B386-02D9A78A18FF}" destId="{67A465F4-74C0-4B0F-8C59-635CF04E0BC3}" srcOrd="0" destOrd="0" parTransId="{495FE550-C7CC-454B-B8DD-0230A258031F}" sibTransId="{3283FBE8-F5C2-47C6-B378-5C84A7915DE1}"/>
    <dgm:cxn modelId="{A689F9B3-9B42-46F5-827F-ECA2D060F18A}" type="presOf" srcId="{FB23A6F3-9E0C-4DF0-93C7-65AF41B41BCA}" destId="{0FDA3512-86E1-42D0-BA9E-56AAB3648634}" srcOrd="0" destOrd="0" presId="urn:microsoft.com/office/officeart/2005/8/layout/chevron2"/>
    <dgm:cxn modelId="{078790BC-6FCC-4FBD-88D4-E996B56B793A}" srcId="{FB23A6F3-9E0C-4DF0-93C7-65AF41B41BCA}" destId="{52A9F3B5-ABB6-4CF7-9FAC-8BC7BB8927E7}" srcOrd="1" destOrd="0" parTransId="{41FBAC72-4E89-49D0-A52E-6B6698736724}" sibTransId="{AC85992F-644E-4D3C-BD47-62D197E9AA8C}"/>
    <dgm:cxn modelId="{8F011DCD-A554-418C-A989-8E4EC99C29BA}" srcId="{FB23A6F3-9E0C-4DF0-93C7-65AF41B41BCA}" destId="{E6106B50-A8C0-4155-B386-02D9A78A18FF}" srcOrd="0" destOrd="0" parTransId="{EE776D94-50AC-4CDD-B19E-8BEA8036A105}" sibTransId="{F7F150D5-BDF3-4CE4-9DD9-2463B4F84C8A}"/>
    <dgm:cxn modelId="{D51AFBD8-3FF2-4448-B4C6-8CC48CF99C92}" type="presOf" srcId="{220D826D-37A7-4138-A489-7934118E23D3}" destId="{E680AA17-9923-4F88-854E-40739CE2BE14}" srcOrd="0" destOrd="0" presId="urn:microsoft.com/office/officeart/2005/8/layout/chevron2"/>
    <dgm:cxn modelId="{324DCFE4-0B7A-42F6-AD5B-2AE790C7D32B}" srcId="{CE298975-A0B5-42B1-86C7-2A20ACD9B3B7}" destId="{220D826D-37A7-4138-A489-7934118E23D3}" srcOrd="0" destOrd="0" parTransId="{118B9652-22B0-4AB5-8B99-8CD607970821}" sibTransId="{795F7525-7113-4F1E-8BFF-ABB19C871050}"/>
    <dgm:cxn modelId="{E7EBF3FE-D7E4-4FE2-95A3-20BB949DD5D5}" type="presOf" srcId="{67E628F5-DF7D-4C8B-80ED-71BF5AA44DB1}" destId="{03576B34-838E-440C-95BA-73C3475B8EE2}" srcOrd="0" destOrd="0" presId="urn:microsoft.com/office/officeart/2005/8/layout/chevron2"/>
    <dgm:cxn modelId="{583976C7-FA17-4685-9052-3C10CFD26EDC}" type="presParOf" srcId="{0FDA3512-86E1-42D0-BA9E-56AAB3648634}" destId="{52D685E1-FA5D-4C9C-B4F1-135BEBCBE8FA}" srcOrd="0" destOrd="0" presId="urn:microsoft.com/office/officeart/2005/8/layout/chevron2"/>
    <dgm:cxn modelId="{72C491BB-C639-4663-A61E-CDF15B772710}" type="presParOf" srcId="{52D685E1-FA5D-4C9C-B4F1-135BEBCBE8FA}" destId="{4F7A5DA0-4837-4369-BDC4-02112FF1583A}" srcOrd="0" destOrd="0" presId="urn:microsoft.com/office/officeart/2005/8/layout/chevron2"/>
    <dgm:cxn modelId="{CF4108A4-C125-44B1-B646-60663209F529}" type="presParOf" srcId="{52D685E1-FA5D-4C9C-B4F1-135BEBCBE8FA}" destId="{2E8D3235-C7AD-43BE-8F4E-3B64796DC53B}" srcOrd="1" destOrd="0" presId="urn:microsoft.com/office/officeart/2005/8/layout/chevron2"/>
    <dgm:cxn modelId="{BBD75117-1B85-4709-A8A0-33159E03D24C}" type="presParOf" srcId="{0FDA3512-86E1-42D0-BA9E-56AAB3648634}" destId="{05D5B6B6-197F-454E-9084-34C9E7A24B2A}" srcOrd="1" destOrd="0" presId="urn:microsoft.com/office/officeart/2005/8/layout/chevron2"/>
    <dgm:cxn modelId="{6E247DC1-4E68-4672-AAC3-3327BD2A3500}" type="presParOf" srcId="{0FDA3512-86E1-42D0-BA9E-56AAB3648634}" destId="{F710074C-7F4B-4A63-8FD6-517B57400981}" srcOrd="2" destOrd="0" presId="urn:microsoft.com/office/officeart/2005/8/layout/chevron2"/>
    <dgm:cxn modelId="{289E9A44-4912-4A68-B464-785898610B04}" type="presParOf" srcId="{F710074C-7F4B-4A63-8FD6-517B57400981}" destId="{05AA87B7-F993-4392-A2A2-161A32905BAB}" srcOrd="0" destOrd="0" presId="urn:microsoft.com/office/officeart/2005/8/layout/chevron2"/>
    <dgm:cxn modelId="{0B745EFA-72C4-4587-A6CA-2010614FCAA6}" type="presParOf" srcId="{F710074C-7F4B-4A63-8FD6-517B57400981}" destId="{03576B34-838E-440C-95BA-73C3475B8EE2}" srcOrd="1" destOrd="0" presId="urn:microsoft.com/office/officeart/2005/8/layout/chevron2"/>
    <dgm:cxn modelId="{7C944313-28CD-4480-BDAB-AE716CD7C21B}" type="presParOf" srcId="{0FDA3512-86E1-42D0-BA9E-56AAB3648634}" destId="{8B8DD7A3-C631-43D3-95E2-EB9D1F491305}" srcOrd="3" destOrd="0" presId="urn:microsoft.com/office/officeart/2005/8/layout/chevron2"/>
    <dgm:cxn modelId="{5BC146D6-83DA-4465-8F2D-34E360025A1C}" type="presParOf" srcId="{0FDA3512-86E1-42D0-BA9E-56AAB3648634}" destId="{2BF6A365-01BF-4956-8117-6D55A79781DD}" srcOrd="4" destOrd="0" presId="urn:microsoft.com/office/officeart/2005/8/layout/chevron2"/>
    <dgm:cxn modelId="{58C798D5-F127-4A27-AAAA-E5B8565833EF}" type="presParOf" srcId="{2BF6A365-01BF-4956-8117-6D55A79781DD}" destId="{A43940C4-A333-4850-AF7F-5856B6166A0A}" srcOrd="0" destOrd="0" presId="urn:microsoft.com/office/officeart/2005/8/layout/chevron2"/>
    <dgm:cxn modelId="{E669282D-9BCB-42E2-B589-DCD304AE7CB8}" type="presParOf" srcId="{2BF6A365-01BF-4956-8117-6D55A79781DD}" destId="{E680AA17-9923-4F88-854E-40739CE2BE1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A5DA0-4837-4369-BDC4-02112FF1583A}">
      <dsp:nvSpPr>
        <dsp:cNvPr id="0" name=""/>
        <dsp:cNvSpPr/>
      </dsp:nvSpPr>
      <dsp:spPr>
        <a:xfrm rot="5400000">
          <a:off x="-221255" y="223650"/>
          <a:ext cx="1475035" cy="1032524"/>
        </a:xfrm>
        <a:prstGeom prst="chevron">
          <a:avLst/>
        </a:prstGeom>
        <a:solidFill>
          <a:srgbClr val="CBB113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/>
            <a:t>金獎</a:t>
          </a:r>
          <a:endParaRPr lang="zh-HK" altLang="en-US" sz="2600" kern="1200"/>
        </a:p>
      </dsp:txBody>
      <dsp:txXfrm rot="-5400000">
        <a:off x="1" y="518656"/>
        <a:ext cx="1032524" cy="442511"/>
      </dsp:txXfrm>
    </dsp:sp>
    <dsp:sp modelId="{2E8D3235-C7AD-43BE-8F4E-3B64796DC53B}">
      <dsp:nvSpPr>
        <dsp:cNvPr id="0" name=""/>
        <dsp:cNvSpPr/>
      </dsp:nvSpPr>
      <dsp:spPr>
        <a:xfrm rot="5400000">
          <a:off x="4459788" y="-3424868"/>
          <a:ext cx="958773" cy="78133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kern="1200"/>
            <a:t>每天最少</a:t>
          </a:r>
          <a:r>
            <a:rPr lang="en-US" altLang="zh-TW" sz="3200" kern="1200"/>
            <a:t>60</a:t>
          </a:r>
          <a:r>
            <a:rPr lang="zh-TW" altLang="en-US" sz="3200" kern="1200"/>
            <a:t>分鐘運動   </a:t>
          </a:r>
          <a:r>
            <a:rPr lang="en-US" altLang="zh-TW" sz="3200" kern="1200"/>
            <a:t>(</a:t>
          </a:r>
          <a:r>
            <a:rPr lang="zh-TW" altLang="en-US" sz="3200" kern="1200"/>
            <a:t>一星期 </a:t>
          </a:r>
          <a:r>
            <a:rPr lang="en-US" altLang="zh-TW" sz="4000" kern="1200">
              <a:latin typeface="+mn-ea"/>
              <a:ea typeface="+mn-ea"/>
            </a:rPr>
            <a:t>7</a:t>
          </a:r>
          <a:r>
            <a:rPr lang="zh-TW" altLang="en-US" sz="3200" kern="1200"/>
            <a:t>日</a:t>
          </a:r>
          <a:r>
            <a:rPr lang="en-US" altLang="zh-TW" sz="3200" kern="1200"/>
            <a:t>)</a:t>
          </a:r>
          <a:endParaRPr lang="zh-HK" altLang="en-US" sz="3200" kern="1200"/>
        </a:p>
      </dsp:txBody>
      <dsp:txXfrm rot="-5400000">
        <a:off x="1032525" y="49198"/>
        <a:ext cx="7766497" cy="865167"/>
      </dsp:txXfrm>
    </dsp:sp>
    <dsp:sp modelId="{05AA87B7-F993-4392-A2A2-161A32905BAB}">
      <dsp:nvSpPr>
        <dsp:cNvPr id="0" name=""/>
        <dsp:cNvSpPr/>
      </dsp:nvSpPr>
      <dsp:spPr>
        <a:xfrm rot="5400000">
          <a:off x="-221255" y="1503037"/>
          <a:ext cx="1475035" cy="1032524"/>
        </a:xfrm>
        <a:prstGeom prst="chevron">
          <a:avLst/>
        </a:prstGeom>
        <a:solidFill>
          <a:schemeClr val="bg2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/>
            <a:t>銀獎</a:t>
          </a:r>
          <a:endParaRPr lang="zh-HK" altLang="en-US" sz="2600" kern="1200"/>
        </a:p>
      </dsp:txBody>
      <dsp:txXfrm rot="-5400000">
        <a:off x="1" y="1798043"/>
        <a:ext cx="1032524" cy="442511"/>
      </dsp:txXfrm>
    </dsp:sp>
    <dsp:sp modelId="{03576B34-838E-440C-95BA-73C3475B8EE2}">
      <dsp:nvSpPr>
        <dsp:cNvPr id="0" name=""/>
        <dsp:cNvSpPr/>
      </dsp:nvSpPr>
      <dsp:spPr>
        <a:xfrm rot="5400000">
          <a:off x="4459788" y="-2145481"/>
          <a:ext cx="958773" cy="78133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kern="1200"/>
            <a:t>每天最少</a:t>
          </a:r>
          <a:r>
            <a:rPr lang="en-US" altLang="zh-TW" sz="3200" kern="1200"/>
            <a:t>60</a:t>
          </a:r>
          <a:r>
            <a:rPr lang="zh-TW" altLang="en-US" sz="3200" kern="1200"/>
            <a:t>分鐘運動    </a:t>
          </a:r>
          <a:r>
            <a:rPr lang="en-US" altLang="zh-TW" sz="3200" kern="1200"/>
            <a:t>(</a:t>
          </a:r>
          <a:r>
            <a:rPr lang="zh-TW" altLang="en-US" sz="3200" kern="1200"/>
            <a:t>一星期至少 </a:t>
          </a:r>
          <a:r>
            <a:rPr lang="en-US" altLang="zh-TW" sz="3200" kern="1200">
              <a:latin typeface="+mn-ea"/>
              <a:ea typeface="+mn-ea"/>
            </a:rPr>
            <a:t>4</a:t>
          </a:r>
          <a:r>
            <a:rPr lang="zh-TW" altLang="en-US" sz="3200" kern="1200"/>
            <a:t>日</a:t>
          </a:r>
          <a:r>
            <a:rPr lang="en-US" altLang="zh-TW" sz="3200" kern="1200"/>
            <a:t>)</a:t>
          </a:r>
          <a:endParaRPr lang="zh-HK" altLang="en-US" sz="3200" kern="1200"/>
        </a:p>
      </dsp:txBody>
      <dsp:txXfrm rot="-5400000">
        <a:off x="1032525" y="1328585"/>
        <a:ext cx="7766497" cy="865167"/>
      </dsp:txXfrm>
    </dsp:sp>
    <dsp:sp modelId="{A43940C4-A333-4850-AF7F-5856B6166A0A}">
      <dsp:nvSpPr>
        <dsp:cNvPr id="0" name=""/>
        <dsp:cNvSpPr/>
      </dsp:nvSpPr>
      <dsp:spPr>
        <a:xfrm rot="5400000">
          <a:off x="-221255" y="2782424"/>
          <a:ext cx="1475035" cy="1032524"/>
        </a:xfrm>
        <a:prstGeom prst="chevron">
          <a:avLst/>
        </a:prstGeom>
        <a:solidFill>
          <a:srgbClr val="AC8032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/>
            <a:t>銅獎</a:t>
          </a:r>
          <a:endParaRPr lang="zh-HK" altLang="en-US" sz="2600" kern="1200"/>
        </a:p>
      </dsp:txBody>
      <dsp:txXfrm rot="-5400000">
        <a:off x="1" y="3077430"/>
        <a:ext cx="1032524" cy="442511"/>
      </dsp:txXfrm>
    </dsp:sp>
    <dsp:sp modelId="{E680AA17-9923-4F88-854E-40739CE2BE14}">
      <dsp:nvSpPr>
        <dsp:cNvPr id="0" name=""/>
        <dsp:cNvSpPr/>
      </dsp:nvSpPr>
      <dsp:spPr>
        <a:xfrm rot="5400000">
          <a:off x="4459788" y="-866094"/>
          <a:ext cx="958773" cy="78133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kern="1200"/>
            <a:t>每天最少</a:t>
          </a:r>
          <a:r>
            <a:rPr lang="en-US" altLang="zh-TW" sz="3200" kern="1200"/>
            <a:t>60</a:t>
          </a:r>
          <a:r>
            <a:rPr lang="zh-TW" altLang="en-US" sz="3200" kern="1200"/>
            <a:t>分鐘運動     </a:t>
          </a:r>
          <a:r>
            <a:rPr lang="en-US" altLang="zh-TW" sz="3200" kern="1200"/>
            <a:t>(</a:t>
          </a:r>
          <a:r>
            <a:rPr lang="zh-TW" altLang="en-US" sz="3200" kern="1200"/>
            <a:t>一星期至少 </a:t>
          </a:r>
          <a:r>
            <a:rPr lang="en-US" altLang="zh-TW" sz="3200" kern="1200">
              <a:latin typeface="+mn-ea"/>
              <a:ea typeface="+mn-ea"/>
            </a:rPr>
            <a:t>3</a:t>
          </a:r>
          <a:r>
            <a:rPr lang="zh-TW" altLang="en-US" sz="3200" kern="1200"/>
            <a:t>日</a:t>
          </a:r>
          <a:r>
            <a:rPr lang="en-US" altLang="zh-TW" sz="3200" kern="1200"/>
            <a:t>)</a:t>
          </a:r>
          <a:endParaRPr lang="zh-HK" altLang="en-US" sz="3200" kern="1200"/>
        </a:p>
      </dsp:txBody>
      <dsp:txXfrm rot="-5400000">
        <a:off x="1032525" y="2607972"/>
        <a:ext cx="7766497" cy="865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75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4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4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7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93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2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7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ZMhsaQVDBY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ZMhsaQVDBY?feature=oembed" TargetMode="External"/><Relationship Id="rId4" Type="http://schemas.openxmlformats.org/officeDocument/2006/relationships/hyperlink" Target="https://www.youtube.com/watch?v=SZMhsaQVDBY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ABC857-1118-4A42-9B1A-F41698646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882376"/>
            <a:ext cx="11087100" cy="2926080"/>
          </a:xfrm>
        </p:spPr>
        <p:txBody>
          <a:bodyPr/>
          <a:lstStyle/>
          <a:p>
            <a:r>
              <a:rPr lang="zh-TW" altLang="en-US"/>
              <a:t>如何在院校推動健康生活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15A3BF-8D92-470C-A4B2-2767E4F4C8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302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035025-BC9B-455E-9470-F30838D1C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3" y="232199"/>
            <a:ext cx="8736039" cy="1356360"/>
          </a:xfrm>
        </p:spPr>
        <p:txBody>
          <a:bodyPr>
            <a:normAutofit/>
          </a:bodyPr>
          <a:lstStyle/>
          <a:p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第三部分：在選擇學校的午膳時重視的因素 </a:t>
            </a:r>
            <a:b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</a:b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圖表四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學生在選擇學校午膳時非常重視及重視的因素</a:t>
            </a:r>
            <a:endParaRPr lang="zh-HK" altLang="en-US" sz="60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E407C54-1D03-462D-8FA5-A3FA0628D99C}"/>
              </a:ext>
            </a:extLst>
          </p:cNvPr>
          <p:cNvSpPr txBox="1"/>
          <p:nvPr/>
        </p:nvSpPr>
        <p:spPr>
          <a:xfrm>
            <a:off x="9256543" y="762000"/>
            <a:ext cx="26728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根據圖表四，「德雅中學」學生在選擇學校午膳時重視的因素排序依次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「個人喜好」（</a:t>
            </a:r>
            <a:r>
              <a:rPr lang="en-US" altLang="zh-TW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95.3%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），「父母意見」（</a:t>
            </a:r>
            <a:r>
              <a:rPr lang="en-US" altLang="zh-TW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63.7%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），「食物的營養價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」（</a:t>
            </a:r>
            <a:r>
              <a:rPr lang="en-US" altLang="zh-TW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55.5%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），而最後則會考慮「朋輩意見」（</a:t>
            </a:r>
            <a:r>
              <a:rPr lang="en-US" altLang="zh-TW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48.1%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）。除了個人喜好外，學生重視的因素其次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「父母意見」，故建議學校可透過家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會活動加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強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父母的營養知識，使家長能給予健康的午膳建議，鼓勵學生作出健康的選擇</a:t>
            </a:r>
            <a:endParaRPr lang="zh-HK" altLang="en-US" sz="200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F1BFD5C-0C82-4430-9BFE-80D733CD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4" y="1588559"/>
            <a:ext cx="8023224" cy="49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6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FBA89A-B535-4DB3-A0DF-D1C211D5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82" y="417382"/>
            <a:ext cx="6411350" cy="572086"/>
          </a:xfrm>
        </p:spPr>
        <p:txBody>
          <a:bodyPr>
            <a:normAutofit/>
          </a:bodyPr>
          <a:lstStyle/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圖表五</a:t>
            </a:r>
            <a:r>
              <a:rPr lang="en-US" altLang="zh-TW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學生在選擇學校午膳時對食物營養價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的重視程度</a:t>
            </a:r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E2B356-33E9-4DE2-8865-57B9B022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72" y="1181687"/>
            <a:ext cx="7788763" cy="483086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8B3AC71-DC22-4A9C-B964-7CBE88FAF99F}"/>
              </a:ext>
            </a:extLst>
          </p:cNvPr>
          <p:cNvSpPr txBox="1"/>
          <p:nvPr/>
        </p:nvSpPr>
        <p:spPr>
          <a:xfrm>
            <a:off x="8257735" y="445518"/>
            <a:ext cx="36857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從圖表五可見，雖然較多學生在選擇學校午膳時會考慮食物的營養價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，但仍然有近一半的學童表示不重視午餐的營養價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。午餐作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正餐之一，是發育中的學童主要的營養來源。若忽略了午餐的營養價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，則有機會導致營養攝取不均衡，影響學童的成長。因此，建議校方能加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強教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育學生有關各營養素對於發育成長的影響及重要性，從而提升學生對食物營養價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的關注，建立正確的營養觀念。</a:t>
            </a:r>
            <a:endParaRPr lang="zh-HK" altLang="en-US" sz="2400"/>
          </a:p>
        </p:txBody>
      </p:sp>
    </p:spTree>
    <p:extLst>
      <p:ext uri="{BB962C8B-B14F-4D97-AF65-F5344CB8AC3E}">
        <p14:creationId xmlns:p14="http://schemas.microsoft.com/office/powerpoint/2010/main" val="699625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B87A3B-8CB9-48E9-B099-028BFCAC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98" y="422266"/>
            <a:ext cx="9875520" cy="1356360"/>
          </a:xfrm>
        </p:spPr>
        <p:txBody>
          <a:bodyPr/>
          <a:lstStyle/>
          <a:p>
            <a:r>
              <a:rPr lang="zh-TW" altLang="en-US" sz="18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第四部分：在選擇零食時重視的因素 </a:t>
            </a:r>
            <a:b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</a:b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圖表六</a:t>
            </a:r>
            <a:r>
              <a:rPr lang="en-US" altLang="zh-TW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學生在選擇零食時非常重視及重視的因素</a:t>
            </a:r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BB70E31-8CA4-4F35-9102-A898BC1D9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9" y="1457648"/>
            <a:ext cx="8309268" cy="515369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E8232F8-7E12-4047-A998-CBEC158A22DE}"/>
              </a:ext>
            </a:extLst>
          </p:cNvPr>
          <p:cNvSpPr txBox="1"/>
          <p:nvPr/>
        </p:nvSpPr>
        <p:spPr>
          <a:xfrm>
            <a:off x="8026746" y="767293"/>
            <a:ext cx="394950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根據圖表六，「德雅中學」學生在選擇零食時重視的因素排序依次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「個人喜好」（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99.1%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），「價錢」（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90.1%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），「父母意見」（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66.4%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），「朋輩意見」（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60.0%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），「外觀包裝」（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50.5%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），而最後才會考慮「食物的營養價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43.8%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）。從圖表可見，九成學生皆注重「價錢」的因素，故建議校方可考慮引入及資助更多健康小食，亦可考慮把價格較貴的健康小食作價格調整，吸引同學購買。 </a:t>
            </a:r>
            <a:endParaRPr lang="zh-HK" altLang="en-US" sz="2400"/>
          </a:p>
        </p:txBody>
      </p:sp>
    </p:spTree>
    <p:extLst>
      <p:ext uri="{BB962C8B-B14F-4D97-AF65-F5344CB8AC3E}">
        <p14:creationId xmlns:p14="http://schemas.microsoft.com/office/powerpoint/2010/main" val="209421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3395D2-4706-4E1E-A425-23CE3F2E8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9" y="1667793"/>
            <a:ext cx="8027915" cy="497919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E2DE891-8B78-4FF7-918C-F5012FA26221}"/>
              </a:ext>
            </a:extLst>
          </p:cNvPr>
          <p:cNvSpPr txBox="1"/>
          <p:nvPr/>
        </p:nvSpPr>
        <p:spPr>
          <a:xfrm>
            <a:off x="404446" y="82117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圖表七</a:t>
            </a:r>
            <a:r>
              <a:rPr lang="en-US" altLang="zh-TW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學生在選擇零食時對食物營養價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值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的重視程度 </a:t>
            </a:r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F109DC2-0276-4DF0-9758-0C9C84C0052A}"/>
              </a:ext>
            </a:extLst>
          </p:cNvPr>
          <p:cNvSpPr txBox="1"/>
          <p:nvPr/>
        </p:nvSpPr>
        <p:spPr>
          <a:xfrm>
            <a:off x="8046719" y="1295066"/>
            <a:ext cx="3848637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從圖表七可見，「德雅中學」學生在選擇零食時，有超過一半的學生都不重視零食的營養價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值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。雖然零食看似是不健康的食物，但其實市面上也有不少較健康的零食選擇，例如無鹽果仁、低脂乳酪等。因此，建議學生在選擇零食時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應多留意營養標籤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，選擇低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鈉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、低糖、低卡路里、低脂等零食，避免選擇及進食了過多危害身體健康的零食。</a:t>
            </a:r>
            <a:r>
              <a:rPr lang="zh-TW" altLang="en-US" sz="2400">
                <a:solidFill>
                  <a:srgbClr val="000000"/>
                </a:solidFill>
                <a:latin typeface="Gungsuh"/>
                <a:ea typeface="Gungsuh"/>
              </a:rPr>
              <a:t> </a:t>
            </a:r>
            <a:endParaRPr lang="zh-HK" altLang="en-US" sz="2400"/>
          </a:p>
        </p:txBody>
      </p:sp>
    </p:spTree>
    <p:extLst>
      <p:ext uri="{BB962C8B-B14F-4D97-AF65-F5344CB8AC3E}">
        <p14:creationId xmlns:p14="http://schemas.microsoft.com/office/powerpoint/2010/main" val="180929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CC3E9C5-2C4F-48E3-9EAD-509522A1B4C9}"/>
              </a:ext>
            </a:extLst>
          </p:cNvPr>
          <p:cNvSpPr txBox="1"/>
          <p:nvPr/>
        </p:nvSpPr>
        <p:spPr>
          <a:xfrm>
            <a:off x="362240" y="255679"/>
            <a:ext cx="115812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第五部分：營養知識 </a:t>
            </a:r>
          </a:p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本問卷中針對上述第一部分提及的不良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食習慣，設有十二條與營養知識有關的題目，以探討營養知識與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食習慣的關係。結果顯示普遍學生對於健康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食有相當的理解，但是同時亦對某些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食知識存有誤會或不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楚的地方，這些謬誤有可能導致學生建立不良的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食習慣。故建議日後可針對學生的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食謬誤調整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育方針，以幫助學生改善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食惡習。 </a:t>
            </a:r>
            <a:endParaRPr lang="zh-HK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211122-33C1-4FEB-A772-47BF5FDFF5BF}"/>
              </a:ext>
            </a:extLst>
          </p:cNvPr>
          <p:cNvSpPr txBox="1"/>
          <p:nvPr/>
        </p:nvSpPr>
        <p:spPr>
          <a:xfrm>
            <a:off x="362240" y="182533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sng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 八：各營養知識問題的正確答案 </a:t>
            </a:r>
            <a:endParaRPr lang="zh-HK" altLang="en-US" u="sng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9671DF8-1F37-4A3D-9F6C-27211D28F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854" y="1428471"/>
            <a:ext cx="6911571" cy="51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8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93D1A1-C861-4E03-B65F-54F8090FEC9C}"/>
              </a:ext>
            </a:extLst>
          </p:cNvPr>
          <p:cNvSpPr txBox="1"/>
          <p:nvPr/>
        </p:nvSpPr>
        <p:spPr>
          <a:xfrm>
            <a:off x="291905" y="427279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九：學生的錯誤營養知識統計 </a:t>
            </a:r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8BF24C-4650-47CC-9C6F-26D4AA5E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05" y="900331"/>
            <a:ext cx="6836852" cy="573258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5AED9D4-296D-4210-9019-4379F6F63EE5}"/>
              </a:ext>
            </a:extLst>
          </p:cNvPr>
          <p:cNvSpPr txBox="1"/>
          <p:nvPr/>
        </p:nvSpPr>
        <p:spPr>
          <a:xfrm>
            <a:off x="7128757" y="796611"/>
            <a:ext cx="43785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根據圖表九，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大部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份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學生都答錯的題目包括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9(b)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、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(e)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、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(f)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、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(l)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題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，每題只有少於兩成半的學生回答正確。大部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份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學生都不知道「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茶和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湯可以代替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水作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流質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品」，以及誤以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「可以透過喝水減少高納帶來的健康風險」、「不開心時進食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甜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品能有助紓解情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緒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」和「低脂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食最健康」。 </a:t>
            </a:r>
            <a:endParaRPr lang="zh-HK" altLang="en-US" sz="2800"/>
          </a:p>
        </p:txBody>
      </p:sp>
    </p:spTree>
    <p:extLst>
      <p:ext uri="{BB962C8B-B14F-4D97-AF65-F5344CB8AC3E}">
        <p14:creationId xmlns:p14="http://schemas.microsoft.com/office/powerpoint/2010/main" val="421905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E093EA-FC53-422B-BA49-0A95A8B48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46" y="1574842"/>
            <a:ext cx="7875352" cy="494553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3C8E4DA-BBA1-42D4-B44D-4A11E2045493}"/>
              </a:ext>
            </a:extLst>
          </p:cNvPr>
          <p:cNvSpPr txBox="1"/>
          <p:nvPr/>
        </p:nvSpPr>
        <p:spPr>
          <a:xfrm>
            <a:off x="312046" y="511685"/>
            <a:ext cx="3837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圖表十</a:t>
            </a:r>
            <a:r>
              <a:rPr lang="en-US" altLang="zh-TW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9(l)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題學生回答 </a:t>
            </a:r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B41906-7E1E-4BAA-B64D-BB651A745F69}"/>
              </a:ext>
            </a:extLst>
          </p:cNvPr>
          <p:cNvSpPr txBox="1"/>
          <p:nvPr/>
        </p:nvSpPr>
        <p:spPr>
          <a:xfrm>
            <a:off x="8187398" y="608758"/>
            <a:ext cx="36925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其中，命中率最低的是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9(l)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題，據圖表十，只有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12.7%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的學生認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「低脂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食最健康」這句子錯誤。一半學生不知道低脂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食是否健康，更有</a:t>
            </a:r>
            <a:r>
              <a:rPr lang="en-US" altLang="zh-TW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37.3%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的學生誤以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低脂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食就代表健康，不理解攝取適量脂肪對身體重要性。 </a:t>
            </a:r>
            <a:endParaRPr lang="zh-HK" altLang="en-US" sz="2800"/>
          </a:p>
        </p:txBody>
      </p:sp>
    </p:spTree>
    <p:extLst>
      <p:ext uri="{BB962C8B-B14F-4D97-AF65-F5344CB8AC3E}">
        <p14:creationId xmlns:p14="http://schemas.microsoft.com/office/powerpoint/2010/main" val="3514989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630EF20-836D-4DD8-B7C1-19B6E0E9C149}"/>
              </a:ext>
            </a:extLst>
          </p:cNvPr>
          <p:cNvSpPr txBox="1"/>
          <p:nvPr/>
        </p:nvSpPr>
        <p:spPr>
          <a:xfrm>
            <a:off x="404446" y="45541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圖表十一</a:t>
            </a:r>
            <a:r>
              <a:rPr lang="en-US" altLang="zh-HK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9(h)</a:t>
            </a:r>
            <a:r>
              <a:rPr lang="zh-HK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題學生回答 </a:t>
            </a:r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09B9BFF-1E7D-4BFE-A4EA-031E55C40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2" y="1469117"/>
            <a:ext cx="7145215" cy="479100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65FF0F6-D1C1-40A8-B489-642C7FD36359}"/>
              </a:ext>
            </a:extLst>
          </p:cNvPr>
          <p:cNvSpPr txBox="1"/>
          <p:nvPr/>
        </p:nvSpPr>
        <p:spPr>
          <a:xfrm>
            <a:off x="7564901" y="306198"/>
            <a:ext cx="43164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另外，在</a:t>
            </a:r>
            <a:r>
              <a:rPr lang="en-US" altLang="zh-TW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9(h)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題，雖然近一半學生都回答正確，即明白「吃飯時不專心會影響消化和吸收」，但仍有</a:t>
            </a:r>
            <a:r>
              <a:rPr lang="en-US" altLang="zh-TW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40%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的學生回答不知道。配合第一部分的結果分析，「進食時會看電視或用電子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產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品」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學生最普遍的不良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食習慣的結果，若學生對此壞習慣的後果認識不足，這或是形成不良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食習慣的原因之一。另外，即使有近一半的學生知道吃飯時不專心會影響消化，但此惡習仍成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為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最普遍的不良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食習慣。這可見學生即使明白其習慣所引致的後果，仍選擇繼續保持惡習。故除了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育學生有關這點的正確知識外，還需要鼓勵學生嘗試改變日常生活習慣。 </a:t>
            </a:r>
            <a:endParaRPr lang="zh-HK" altLang="en-US" sz="2000"/>
          </a:p>
        </p:txBody>
      </p:sp>
    </p:spTree>
    <p:extLst>
      <p:ext uri="{BB962C8B-B14F-4D97-AF65-F5344CB8AC3E}">
        <p14:creationId xmlns:p14="http://schemas.microsoft.com/office/powerpoint/2010/main" val="483348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26CBFCF-0E59-46CF-A4E7-6460DADCC837}"/>
              </a:ext>
            </a:extLst>
          </p:cNvPr>
          <p:cNvSpPr txBox="1"/>
          <p:nvPr/>
        </p:nvSpPr>
        <p:spPr>
          <a:xfrm>
            <a:off x="334107" y="49761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圖表十二</a:t>
            </a:r>
            <a:r>
              <a:rPr lang="en-US" altLang="zh-TW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. 9(k)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題學生回答 </a:t>
            </a:r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5F5CFCC-8461-420E-A53F-4F1591D2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8" y="1323759"/>
            <a:ext cx="7360920" cy="456549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DE45EF1-9231-4C8A-AED8-59F0083997C1}"/>
              </a:ext>
            </a:extLst>
          </p:cNvPr>
          <p:cNvSpPr txBox="1"/>
          <p:nvPr/>
        </p:nvSpPr>
        <p:spPr>
          <a:xfrm>
            <a:off x="7695027" y="497617"/>
            <a:ext cx="41628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而學生在其他題目，包括對有關早餐、均衡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食、健康體態方面皆表現良好。不過，即使知道正確的營養知識，學生未必會因而調整自己的生活習慣。例如在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9(k)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題，大部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份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68.9%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）的學生都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楚明白三餐不定時會增加胃部不適的機會，可是根據第一部分的分析結果，有一半的學生仍有「三餐不定時」的不良生活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食習慣。因此學校除了要從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育入手，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導學生正確的營養知識外，亦要著手幫助學生改掉不良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食習慣。 </a:t>
            </a:r>
            <a:endParaRPr lang="zh-HK" altLang="en-US" sz="2400"/>
          </a:p>
        </p:txBody>
      </p:sp>
    </p:spTree>
    <p:extLst>
      <p:ext uri="{BB962C8B-B14F-4D97-AF65-F5344CB8AC3E}">
        <p14:creationId xmlns:p14="http://schemas.microsoft.com/office/powerpoint/2010/main" val="2430632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23645-57A3-45FF-83CF-DBE3F891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本年計劃</a:t>
            </a:r>
            <a:endParaRPr lang="zh-HK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18B7503-99AA-4783-84F4-CFAE7CCE3CD5}"/>
              </a:ext>
            </a:extLst>
          </p:cNvPr>
          <p:cNvSpPr txBox="1"/>
          <p:nvPr/>
        </p:nvSpPr>
        <p:spPr>
          <a:xfrm>
            <a:off x="1245704" y="2107096"/>
            <a:ext cx="9969396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3200"/>
              <a:t>推廣健康早餐</a:t>
            </a:r>
            <a:endParaRPr lang="en-US" altLang="zh-TW" sz="320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3200"/>
              <a:t>週會：健康教育講座（那打素社康護理中心營養師）</a:t>
            </a:r>
            <a:endParaRPr lang="en-US" altLang="zh-TW" sz="320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3200"/>
              <a:t>水果日（家教會配合）</a:t>
            </a:r>
            <a:endParaRPr lang="en-US" altLang="zh-TW" sz="320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AutoNum type="circleNumWdWhitePlain"/>
            </a:pPr>
            <a:r>
              <a:rPr lang="zh-TW" altLang="en-US" sz="3200"/>
              <a:t>網上健康飲食製作分享 </a:t>
            </a:r>
            <a:r>
              <a:rPr lang="en-US" altLang="zh-TW" sz="3200"/>
              <a:t>8/9/2020</a:t>
            </a:r>
            <a:endParaRPr lang="zh-HK" altLang="en-US" sz="32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AE69C25-E542-47ED-BD50-D5C9C05A62E8}"/>
              </a:ext>
            </a:extLst>
          </p:cNvPr>
          <p:cNvSpPr txBox="1"/>
          <p:nvPr/>
        </p:nvSpPr>
        <p:spPr>
          <a:xfrm>
            <a:off x="7369381" y="5472874"/>
            <a:ext cx="1960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Healthy Breakfast</a:t>
            </a:r>
            <a:r>
              <a:rPr lang="en-US" altLang="zh-HK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4302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B0513689-D00A-4D15-B8A3-AA50EC4B2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955DC92-A843-4A84-9A39-C1A9D91C8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900" y="637563"/>
            <a:ext cx="8640201" cy="3070370"/>
          </a:xfrm>
        </p:spPr>
        <p:txBody>
          <a:bodyPr anchor="b">
            <a:normAutofit/>
          </a:bodyPr>
          <a:lstStyle/>
          <a:p>
            <a:r>
              <a:rPr lang="zh-TW" altLang="en-US" sz="6600">
                <a:solidFill>
                  <a:schemeClr val="tx1"/>
                </a:solidFill>
              </a:rPr>
              <a:t>學生福利及健康教育組</a:t>
            </a:r>
            <a:endParaRPr lang="zh-HK" altLang="en-US" sz="6600">
              <a:solidFill>
                <a:schemeClr val="tx1"/>
              </a:solidFill>
            </a:endParaRP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F16BE7A-F7EC-4C20-B96C-29ABF828F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5899" y="3707933"/>
            <a:ext cx="8640202" cy="2153859"/>
          </a:xfrm>
        </p:spPr>
        <p:txBody>
          <a:bodyPr anchor="t">
            <a:normAutofit/>
          </a:bodyPr>
          <a:lstStyle/>
          <a:p>
            <a:r>
              <a:rPr lang="en-US" altLang="zh-TW" sz="2800">
                <a:solidFill>
                  <a:schemeClr val="tx1"/>
                </a:solidFill>
              </a:rPr>
              <a:t>(</a:t>
            </a:r>
            <a:r>
              <a:rPr lang="zh-TW" altLang="en-US" sz="2800">
                <a:solidFill>
                  <a:schemeClr val="tx1"/>
                </a:solidFill>
              </a:rPr>
              <a:t>德雅中學</a:t>
            </a:r>
            <a:r>
              <a:rPr lang="en-US" altLang="zh-TW" sz="2800">
                <a:solidFill>
                  <a:schemeClr val="tx1"/>
                </a:solidFill>
              </a:rPr>
              <a:t>)</a:t>
            </a:r>
            <a:endParaRPr lang="zh-HK" alt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99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healthy breakfast">
            <a:hlinkClick r:id="" action="ppaction://media"/>
            <a:extLst>
              <a:ext uri="{FF2B5EF4-FFF2-40B4-BE49-F238E27FC236}">
                <a16:creationId xmlns:a16="http://schemas.microsoft.com/office/drawing/2014/main" id="{CDC63041-4635-46CC-9883-72A32C34B6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410" y="201058"/>
            <a:ext cx="11755051" cy="645588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F425CE6-DAB6-448B-BB2C-D4B770871DE8}"/>
              </a:ext>
            </a:extLst>
          </p:cNvPr>
          <p:cNvSpPr txBox="1"/>
          <p:nvPr/>
        </p:nvSpPr>
        <p:spPr>
          <a:xfrm>
            <a:off x="10231850" y="6572805"/>
            <a:ext cx="1960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18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Healthy Breakfast</a:t>
            </a:r>
            <a:r>
              <a:rPr lang="en-US" altLang="zh-HK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05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AE9A13-532B-4E31-9735-7196BD67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朣心護眼計劃 </a:t>
            </a:r>
            <a:r>
              <a:rPr lang="en-US" altLang="zh-TW" dirty="0"/>
              <a:t>(</a:t>
            </a:r>
            <a:r>
              <a:rPr lang="zh-TW" altLang="en-US"/>
              <a:t>中大社區護眼運動</a:t>
            </a:r>
            <a:r>
              <a:rPr lang="en-US" altLang="zh-TW" dirty="0"/>
              <a:t>)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4AF45C-5678-41DC-8657-D0531AE8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協助小學生驗眼 </a:t>
            </a:r>
            <a:r>
              <a:rPr lang="en-US" altLang="zh-TW" sz="3200"/>
              <a:t>(</a:t>
            </a:r>
            <a:r>
              <a:rPr lang="zh-TW" altLang="en-US" sz="3200"/>
              <a:t>學生學習操作簡單儀器</a:t>
            </a:r>
            <a:r>
              <a:rPr lang="en-US" altLang="zh-TW" sz="3200"/>
              <a:t>)</a:t>
            </a:r>
            <a:endParaRPr lang="zh-HK" altLang="en-US" sz="3200"/>
          </a:p>
        </p:txBody>
      </p:sp>
    </p:spTree>
    <p:extLst>
      <p:ext uri="{BB962C8B-B14F-4D97-AF65-F5344CB8AC3E}">
        <p14:creationId xmlns:p14="http://schemas.microsoft.com/office/powerpoint/2010/main" val="262059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7601F-9691-4F82-945B-812592BC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Ps 33 </a:t>
            </a:r>
            <a:r>
              <a:rPr lang="zh-TW" altLang="en-US"/>
              <a:t>活動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2FCF1C-D26D-4B74-AF1E-3E32E608C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/>
              <a:t>不要錯用精神科藥物去解決壓力問題</a:t>
            </a:r>
            <a:endParaRPr lang="en-US" altLang="zh-TW" sz="3600"/>
          </a:p>
          <a:p>
            <a:pPr marL="45720" indent="0">
              <a:lnSpc>
                <a:spcPct val="200000"/>
              </a:lnSpc>
              <a:buNone/>
            </a:pPr>
            <a:r>
              <a:rPr lang="en-US" altLang="zh-HK" sz="3600"/>
              <a:t>(</a:t>
            </a:r>
            <a:r>
              <a:rPr lang="zh-TW" altLang="en-US" sz="3600"/>
              <a:t>為中一同學而設</a:t>
            </a:r>
            <a:r>
              <a:rPr lang="en-US" altLang="zh-TW" sz="3600"/>
              <a:t>)</a:t>
            </a:r>
            <a:endParaRPr lang="zh-HK" altLang="en-US" sz="3600"/>
          </a:p>
        </p:txBody>
      </p:sp>
    </p:spTree>
    <p:extLst>
      <p:ext uri="{BB962C8B-B14F-4D97-AF65-F5344CB8AC3E}">
        <p14:creationId xmlns:p14="http://schemas.microsoft.com/office/powerpoint/2010/main" val="291741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9ED6E9-4364-4F2D-A4ED-B54916E3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97" y="648032"/>
            <a:ext cx="10094843" cy="1356360"/>
          </a:xfrm>
        </p:spPr>
        <p:txBody>
          <a:bodyPr/>
          <a:lstStyle/>
          <a:p>
            <a:r>
              <a:rPr lang="zh-TW" altLang="en-US"/>
              <a:t>學校體育推廣計劃</a:t>
            </a:r>
            <a:r>
              <a:rPr lang="en-US" altLang="zh-TW"/>
              <a:t>---SPORTACT</a:t>
            </a:r>
            <a:r>
              <a:rPr lang="zh-TW" altLang="en-US"/>
              <a:t>獎勵計劃</a:t>
            </a:r>
            <a:endParaRPr lang="zh-HK" altLang="en-US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9D7C4C65-26A7-4370-9AAD-781F43E54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210306"/>
              </p:ext>
            </p:extLst>
          </p:nvPr>
        </p:nvGraphicFramePr>
        <p:xfrm>
          <a:off x="1040297" y="2004392"/>
          <a:ext cx="8845825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右大括弧 5">
            <a:extLst>
              <a:ext uri="{FF2B5EF4-FFF2-40B4-BE49-F238E27FC236}">
                <a16:creationId xmlns:a16="http://schemas.microsoft.com/office/drawing/2014/main" id="{663AE1C3-62E8-47BD-9544-1F6AE78CEE21}"/>
              </a:ext>
            </a:extLst>
          </p:cNvPr>
          <p:cNvSpPr/>
          <p:nvPr/>
        </p:nvSpPr>
        <p:spPr>
          <a:xfrm>
            <a:off x="9886123" y="2292626"/>
            <a:ext cx="662608" cy="3101009"/>
          </a:xfrm>
          <a:prstGeom prst="rightBrace">
            <a:avLst>
              <a:gd name="adj1" fmla="val 26515"/>
              <a:gd name="adj2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71744AE-854A-475E-90B4-71158FC0DFAE}"/>
              </a:ext>
            </a:extLst>
          </p:cNvPr>
          <p:cNvSpPr txBox="1"/>
          <p:nvPr/>
        </p:nvSpPr>
        <p:spPr>
          <a:xfrm>
            <a:off x="10548731" y="3181410"/>
            <a:ext cx="1205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4000"/>
              <a:t>6-8</a:t>
            </a:r>
            <a:r>
              <a:rPr lang="zh-TW" altLang="en-US" sz="4000"/>
              <a:t>星期</a:t>
            </a:r>
            <a:endParaRPr lang="zh-HK" altLang="en-US" sz="4000"/>
          </a:p>
        </p:txBody>
      </p:sp>
    </p:spTree>
    <p:extLst>
      <p:ext uri="{BB962C8B-B14F-4D97-AF65-F5344CB8AC3E}">
        <p14:creationId xmlns:p14="http://schemas.microsoft.com/office/powerpoint/2010/main" val="3936451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99F7C7-3F8A-4757-8DAC-222949A1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86" y="0"/>
            <a:ext cx="7514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05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F937E38-0AC1-4C3A-8FA1-F8A3998D6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73" y="0"/>
            <a:ext cx="4632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61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75B35C-67DE-447B-A1BE-746A3535F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個人經驗分享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499D1B-C847-4FF3-9B01-19C80C2E67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732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4799A8-B18E-465F-B0CE-95A26FF8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34562"/>
          </a:xfrm>
        </p:spPr>
        <p:txBody>
          <a:bodyPr/>
          <a:lstStyle/>
          <a:p>
            <a:r>
              <a:rPr lang="zh-TW" altLang="en-US"/>
              <a:t>生機飲食的概念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8A24CD-18AC-423B-B95E-9C9997B3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351" y="1776046"/>
            <a:ext cx="9872871" cy="4580791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我們每年竟吃下五千多種食物添加劑？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熟食會破壞酵素，令我們易病又易老？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煮過的食物原來會令人體細胞變異？</a:t>
            </a:r>
            <a:br>
              <a:rPr lang="zh-TW" altLang="en-US"/>
            </a:b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食物煮熟之後，維他命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B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平均損失了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50%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。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食物煮熟之後，維他命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平均損失達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70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至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80%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。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食物煮熟之後，對健康最珍貴的酵素損失接近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100%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！</a:t>
            </a:r>
            <a:br>
              <a:rPr lang="zh-TW" altLang="en-US"/>
            </a:b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食生，即是吃仍然有生命的、富含酵素的食物。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轉變為食生一族之後，所得好處多不勝數：</a:t>
            </a:r>
            <a:br>
              <a:rPr lang="zh-TW" altLang="en-US"/>
            </a:b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◎ 擺脫對食物的依賴，真正享受到食的樂趣。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◎ 絕少生病，睡眠質素高，容易休息充足。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◎ 能保持最理想的身材和體重，窈窕又健康。</a:t>
            </a: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◎ 能逆轉衰老，皮膚回復嫩滑漂亮、各種斑紋消失。</a:t>
            </a:r>
            <a:br>
              <a:rPr lang="zh-TW" altLang="en-US"/>
            </a:br>
            <a:br>
              <a:rPr lang="zh-TW" altLang="en-US"/>
            </a:b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只要做到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50%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至</a:t>
            </a: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70%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食生，健康狀況已經煥然一新，</a:t>
            </a:r>
            <a:br>
              <a:rPr lang="zh-TW" altLang="en-US"/>
            </a:br>
            <a:r>
              <a:rPr lang="en-US" altLang="zh-TW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100%</a:t>
            </a:r>
            <a:r>
              <a:rPr lang="zh-TW" altLang="en-US" b="0" i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食生後，更會有意想不到的美妙體驗，生命完全不再一樣！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82126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食物, 盤, 坐 的圖片&#10;&#10;自動產生的描述">
            <a:extLst>
              <a:ext uri="{FF2B5EF4-FFF2-40B4-BE49-F238E27FC236}">
                <a16:creationId xmlns:a16="http://schemas.microsoft.com/office/drawing/2014/main" id="{6BD2F07B-C423-4DD8-8141-AC5D6D39E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7"/>
          <a:stretch/>
        </p:blipFill>
        <p:spPr>
          <a:xfrm>
            <a:off x="20" y="10"/>
            <a:ext cx="6099028" cy="6857990"/>
          </a:xfrm>
          <a:prstGeom prst="rect">
            <a:avLst/>
          </a:prstGeom>
        </p:spPr>
      </p:pic>
      <p:pic>
        <p:nvPicPr>
          <p:cNvPr id="3" name="圖片 2" descr="一張含有 盤, 食物, 桌, 碗 的圖片&#10;&#10;自動產生的描述">
            <a:extLst>
              <a:ext uri="{FF2B5EF4-FFF2-40B4-BE49-F238E27FC236}">
                <a16:creationId xmlns:a16="http://schemas.microsoft.com/office/drawing/2014/main" id="{124B806C-AC16-41F8-A54A-0CDD506F1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97" b="1707"/>
          <a:stretch/>
        </p:blipFill>
        <p:spPr>
          <a:xfrm>
            <a:off x="6099048" y="10"/>
            <a:ext cx="6094476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8B81BF3D-945D-497A-9AB2-2E7B7F75E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44178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桌, 盤, 杯子 的圖片&#10;&#10;自動產生的描述">
            <a:extLst>
              <a:ext uri="{FF2B5EF4-FFF2-40B4-BE49-F238E27FC236}">
                <a16:creationId xmlns:a16="http://schemas.microsoft.com/office/drawing/2014/main" id="{31C06042-5B5C-48BB-8078-C4B410D0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2FF6AE8-1110-4D24-A5B0-06A805B98187}"/>
              </a:ext>
            </a:extLst>
          </p:cNvPr>
          <p:cNvSpPr txBox="1"/>
          <p:nvPr/>
        </p:nvSpPr>
        <p:spPr>
          <a:xfrm>
            <a:off x="677033" y="2274838"/>
            <a:ext cx="6098344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HK" altLang="en-US" sz="3600"/>
              <a:t>早餐：紅火龍果菠蘿smoothie</a:t>
            </a:r>
            <a:endParaRPr lang="en-US" altLang="zh-HK" sz="3600"/>
          </a:p>
          <a:p>
            <a:endParaRPr lang="en-US" altLang="zh-HK" sz="3600"/>
          </a:p>
          <a:p>
            <a:r>
              <a:rPr lang="zh-HK" altLang="en-US" sz="3600">
                <a:ea typeface="新細明體"/>
              </a:rPr>
              <a:t>午餐：熱情果汁</a:t>
            </a:r>
            <a:endParaRPr lang="en-US" altLang="zh-HK" sz="3600">
              <a:ea typeface="新細明體"/>
            </a:endParaRPr>
          </a:p>
          <a:p>
            <a:r>
              <a:rPr lang="zh-HK" altLang="en-US" sz="3600">
                <a:ea typeface="新細明體"/>
              </a:rPr>
              <a:t>               千層麵</a:t>
            </a:r>
            <a:endParaRPr lang="en-US" altLang="zh-HK" sz="3600">
              <a:ea typeface="新細明體"/>
            </a:endParaRPr>
          </a:p>
          <a:p>
            <a:pPr lvl="1"/>
            <a:r>
              <a:rPr lang="en-US" altLang="zh-HK" sz="3600" dirty="0">
                <a:ea typeface="新細明體"/>
              </a:rPr>
              <a:t>          </a:t>
            </a:r>
            <a:r>
              <a:rPr lang="zh-HK" altLang="en-US" sz="3600">
                <a:ea typeface="新細明體"/>
              </a:rPr>
              <a:t>桂圓紅棗甜品</a:t>
            </a:r>
          </a:p>
        </p:txBody>
      </p:sp>
    </p:spTree>
    <p:extLst>
      <p:ext uri="{BB962C8B-B14F-4D97-AF65-F5344CB8AC3E}">
        <p14:creationId xmlns:p14="http://schemas.microsoft.com/office/powerpoint/2010/main" val="48480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1DFEA73-5BC5-4F54-9F54-7716E79946DB}"/>
              </a:ext>
            </a:extLst>
          </p:cNvPr>
          <p:cNvSpPr txBox="1"/>
          <p:nvPr/>
        </p:nvSpPr>
        <p:spPr>
          <a:xfrm>
            <a:off x="238540" y="304192"/>
            <a:ext cx="1170166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altLang="zh-HK" sz="24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Student Welfare and Health Education Committee</a:t>
            </a:r>
            <a:r>
              <a:rPr lang="en-US" altLang="zh-HK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HK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HK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altLang="zh-HK" sz="2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Roles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HK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Provide a supportive environment by having in place policies and procedures that provide for student well-being, </a:t>
            </a:r>
            <a:endParaRPr lang="en-US" altLang="zh-HK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+mj-lt"/>
              <a:buAutoNum type="arabicPeriod" startAt="2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Promote physical and mental health</a:t>
            </a:r>
            <a:r>
              <a:rPr lang="en-US" altLang="zh-HK" sz="1400" b="0" i="0" baseline="30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HK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+mj-lt"/>
              <a:buAutoNum type="arabicPeriod" startAt="3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Help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students lead a healthy lifestyle </a:t>
            </a:r>
            <a:endParaRPr lang="en-US" altLang="zh-HK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/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HK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D6E7C10-30EF-493D-B3D2-7C3D4C0472D0}"/>
              </a:ext>
            </a:extLst>
          </p:cNvPr>
          <p:cNvSpPr txBox="1"/>
          <p:nvPr/>
        </p:nvSpPr>
        <p:spPr>
          <a:xfrm>
            <a:off x="251791" y="2639556"/>
            <a:ext cx="622852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altLang="zh-HK" sz="20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Responsibilities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altLang="zh-HK" sz="2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Conduct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 monitor trading operations related to student welfare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Tuck Shop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Lunch Provision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School Uniform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Textbooks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Student Photos </a:t>
            </a:r>
          </a:p>
          <a:p>
            <a:pPr algn="l" rtl="0" fontAlgn="base">
              <a:buFont typeface="+mj-lt"/>
              <a:buAutoNum type="arabicPeriod" startAt="2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Nominate students for scholarships and grants offered by external organizations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buFont typeface="+mj-lt"/>
              <a:buAutoNum type="arabicPeriod" startAt="3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Provide students and parents with information about Student Financial Assistance Scheme, MTR Student Travel Scheme and other student financial aids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 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endParaRPr lang="zh-HK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CB29AFF-31D1-455A-A43E-D070EBF00794}"/>
              </a:ext>
            </a:extLst>
          </p:cNvPr>
          <p:cNvSpPr txBox="1"/>
          <p:nvPr/>
        </p:nvSpPr>
        <p:spPr>
          <a:xfrm>
            <a:off x="6317727" y="2768156"/>
            <a:ext cx="57850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endParaRPr lang="en-US" altLang="zh-HK" sz="18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+mj-lt"/>
              <a:buAutoNum type="arabicPeriod" startAt="4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Collect and distribute the gifts from external organizations to students </a:t>
            </a:r>
          </a:p>
          <a:p>
            <a:pPr algn="l" rtl="0" fontAlgn="base">
              <a:buFont typeface="+mj-lt"/>
              <a:buAutoNum type="arabicPeriod" startAt="5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Formulate, implement and review policies 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&amp;</a:t>
            </a: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measures to prevent communicable diseases. </a:t>
            </a:r>
          </a:p>
          <a:p>
            <a:pPr algn="l" rtl="0" fontAlgn="base">
              <a:buFont typeface="+mj-lt"/>
              <a:buAutoNum type="arabicPeriod" startAt="6"/>
            </a:pPr>
            <a:r>
              <a:rPr lang="en-US" altLang="zh-HK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Organize activities to promote a health lifestyle e.g., healthy eating</a:t>
            </a:r>
            <a:r>
              <a:rPr lang="en-US" altLang="zh-HK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,</a:t>
            </a:r>
            <a:r>
              <a:rPr lang="en-US" altLang="zh-HK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 daily physical exercise, etc. </a:t>
            </a:r>
            <a:endParaRPr lang="en-US" altLang="zh-HK" sz="2000" b="0" i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 startAt="7"/>
            </a:pPr>
            <a:r>
              <a:rPr lang="en-US" altLang="zh-HK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Collaborate with subject panels and committees to promote physical and mental health in the school-based curriculum and cross curricular activities. </a:t>
            </a:r>
          </a:p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25899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桌, 盤, 覆蓋 的圖片&#10;&#10;自動產生的描述">
            <a:extLst>
              <a:ext uri="{FF2B5EF4-FFF2-40B4-BE49-F238E27FC236}">
                <a16:creationId xmlns:a16="http://schemas.microsoft.com/office/drawing/2014/main" id="{BA37E076-FEC0-43D6-A7BF-11A745DE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93" b="4610"/>
          <a:stretch/>
        </p:blipFill>
        <p:spPr>
          <a:xfrm>
            <a:off x="0" y="0"/>
            <a:ext cx="757539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68D6A5-E49C-4C8E-A45F-C3C02B59F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57" y="4021516"/>
            <a:ext cx="6161648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HK" altLang="zh-HK" sz="32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菠菜車厘茄包又係好好食</a:t>
            </a:r>
            <a:r>
              <a:rPr kumimoji="0" lang="zh-HK" altLang="zh-HK" sz="32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inherit"/>
                <a:cs typeface="Segoe UI Historic" panose="020B0502040204020203" pitchFamily="34" charset="0"/>
              </a:rPr>
              <a:t>  </a:t>
            </a:r>
            <a:r>
              <a:rPr kumimoji="0" lang="zh-HK" altLang="zh-HK" sz="20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inherit"/>
                <a:cs typeface="Segoe UI Historic" panose="020B0502040204020203" pitchFamily="34" charset="0"/>
              </a:rPr>
              <a:t>     </a:t>
            </a:r>
            <a:r>
              <a:rPr kumimoji="0" lang="zh-HK" altLang="zh-HK" sz="32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inherit"/>
                <a:cs typeface="Segoe UI Historic" panose="020B0502040204020203" pitchFamily="34" charset="0"/>
              </a:rPr>
              <a:t> </a:t>
            </a:r>
            <a:r>
              <a:rPr kumimoji="0" lang="zh-HK" altLang="zh-HK" sz="20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ea typeface="inherit"/>
                <a:cs typeface="Segoe UI Historic" panose="020B0502040204020203" pitchFamily="34" charset="0"/>
              </a:rPr>
              <a:t>     </a:t>
            </a:r>
            <a:endParaRPr kumimoji="0" lang="zh-HK" altLang="zh-HK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HK" altLang="zh-HK" sz="32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車厘茄風乾4-5小時後鎖定茄味，</a:t>
            </a:r>
            <a:endParaRPr kumimoji="0" lang="en-US" altLang="zh-HK" sz="3200" b="0" i="0" u="none" strike="noStrike" cap="none" normalizeH="0" baseline="0">
              <a:ln>
                <a:noFill/>
              </a:ln>
              <a:solidFill>
                <a:srgbClr val="050505"/>
              </a:solidFill>
              <a:effectLst/>
              <a:latin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HK" altLang="zh-HK" sz="32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才拌入祕制香草醬</a:t>
            </a:r>
            <a:endParaRPr kumimoji="0" lang="zh-HK" altLang="zh-HK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HK" altLang="zh-HK" sz="3200" b="0" i="0" u="none" strike="noStrike" cap="none" normalizeH="0" baseline="0">
                <a:ln>
                  <a:noFill/>
                </a:ln>
                <a:solidFill>
                  <a:srgbClr val="050505"/>
                </a:solidFill>
                <a:effectLst/>
                <a:latin typeface="Segoe UI Historic" panose="020B0502040204020203" pitchFamily="34" charset="0"/>
                <a:cs typeface="Segoe UI Historic" panose="020B0502040204020203" pitchFamily="34" charset="0"/>
              </a:rPr>
              <a:t>菠菜用巴西果仁做的白汁拌勻</a:t>
            </a:r>
            <a:endParaRPr kumimoji="0" lang="zh-HK" altLang="zh-HK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HK" altLang="zh-HK" sz="3200" b="0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Segoe UI Historic"/>
              <a:ea typeface="新細明體"/>
              <a:cs typeface="Segoe UI Historic"/>
            </a:endParaRPr>
          </a:p>
        </p:txBody>
      </p:sp>
      <p:pic>
        <p:nvPicPr>
          <p:cNvPr id="1030" name="Picture 6" descr="😂">
            <a:extLst>
              <a:ext uri="{FF2B5EF4-FFF2-40B4-BE49-F238E27FC236}">
                <a16:creationId xmlns:a16="http://schemas.microsoft.com/office/drawing/2014/main" id="{C5CF0624-853C-4596-96B5-522AA0A5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-33496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😂">
            <a:extLst>
              <a:ext uri="{FF2B5EF4-FFF2-40B4-BE49-F238E27FC236}">
                <a16:creationId xmlns:a16="http://schemas.microsoft.com/office/drawing/2014/main" id="{EA43CE81-0B8E-4451-9BFF-CF620CB6F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-33496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😂">
            <a:extLst>
              <a:ext uri="{FF2B5EF4-FFF2-40B4-BE49-F238E27FC236}">
                <a16:creationId xmlns:a16="http://schemas.microsoft.com/office/drawing/2014/main" id="{20FA6AE1-D19E-4CD7-821B-F29C712F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-33496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804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A0B51D-8BA5-4A06-888E-4213B2486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7" y="126414"/>
            <a:ext cx="4953878" cy="66051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15370E1-4F19-4DE1-99AF-394963444DE2}"/>
              </a:ext>
            </a:extLst>
          </p:cNvPr>
          <p:cNvSpPr txBox="1"/>
          <p:nvPr/>
        </p:nvSpPr>
        <p:spPr>
          <a:xfrm>
            <a:off x="204275" y="2551836"/>
            <a:ext cx="6554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sz="4000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潺菜沙葛沙律真係好好食！</a:t>
            </a:r>
          </a:p>
          <a:p>
            <a:pPr algn="l"/>
            <a:r>
              <a:rPr lang="zh-TW" altLang="en-US" sz="4000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潺菜生食完全</a:t>
            </a:r>
            <a:r>
              <a:rPr lang="en-US" altLang="zh-TW" sz="4000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ok! </a:t>
            </a:r>
          </a:p>
        </p:txBody>
      </p:sp>
    </p:spTree>
    <p:extLst>
      <p:ext uri="{BB962C8B-B14F-4D97-AF65-F5344CB8AC3E}">
        <p14:creationId xmlns:p14="http://schemas.microsoft.com/office/powerpoint/2010/main" val="99332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桌, 坐, 蛋糕, 盤 的圖片&#10;&#10;自動產生的描述">
            <a:extLst>
              <a:ext uri="{FF2B5EF4-FFF2-40B4-BE49-F238E27FC236}">
                <a16:creationId xmlns:a16="http://schemas.microsoft.com/office/drawing/2014/main" id="{9827754F-6EE4-44FC-9527-6CEB3DE1A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" r="6" b="999"/>
          <a:stretch/>
        </p:blipFill>
        <p:spPr>
          <a:xfrm>
            <a:off x="-695035" y="-4052"/>
            <a:ext cx="5268243" cy="6862052"/>
          </a:xfrm>
          <a:prstGeom prst="rect">
            <a:avLst/>
          </a:prstGeom>
        </p:spPr>
      </p:pic>
      <p:pic>
        <p:nvPicPr>
          <p:cNvPr id="5" name="內容版面配置區 4" descr="一張含有 文字 的圖片&#10;&#10;自動產生的描述">
            <a:extLst>
              <a:ext uri="{FF2B5EF4-FFF2-40B4-BE49-F238E27FC236}">
                <a16:creationId xmlns:a16="http://schemas.microsoft.com/office/drawing/2014/main" id="{C713449F-80A9-44C2-A06E-C830F359E56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5294" t="29503" r="-2" b="28557"/>
          <a:stretch/>
        </p:blipFill>
        <p:spPr>
          <a:xfrm>
            <a:off x="2522038" y="3786410"/>
            <a:ext cx="4501614" cy="3201667"/>
          </a:xfrm>
          <a:prstGeom prst="rect">
            <a:avLst/>
          </a:prstGeom>
        </p:spPr>
      </p:pic>
      <p:pic>
        <p:nvPicPr>
          <p:cNvPr id="15" name="圖片 14" descr="一張含有 食物, 桌, 室內, 蛋糕 的圖片&#10;&#10;自動產生的描述">
            <a:extLst>
              <a:ext uri="{FF2B5EF4-FFF2-40B4-BE49-F238E27FC236}">
                <a16:creationId xmlns:a16="http://schemas.microsoft.com/office/drawing/2014/main" id="{6FD3A8AE-1EC6-40AB-9C57-FD2C88E11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76" t="28915" r="1374" b="-855"/>
          <a:stretch/>
        </p:blipFill>
        <p:spPr>
          <a:xfrm>
            <a:off x="8725728" y="3424936"/>
            <a:ext cx="3466272" cy="3433064"/>
          </a:xfrm>
          <a:prstGeom prst="rect">
            <a:avLst/>
          </a:prstGeom>
        </p:spPr>
      </p:pic>
      <p:pic>
        <p:nvPicPr>
          <p:cNvPr id="9" name="圖片 8" descr="一張含有 桌, 個人, 食物, 室內 的圖片&#10;&#10;自動產生的描述">
            <a:extLst>
              <a:ext uri="{FF2B5EF4-FFF2-40B4-BE49-F238E27FC236}">
                <a16:creationId xmlns:a16="http://schemas.microsoft.com/office/drawing/2014/main" id="{2E648089-0BD4-4860-9B76-B09E9EE85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99" r="6" b="10906"/>
          <a:stretch/>
        </p:blipFill>
        <p:spPr>
          <a:xfrm>
            <a:off x="5842187" y="3970603"/>
            <a:ext cx="2959498" cy="2860815"/>
          </a:xfrm>
          <a:prstGeom prst="rect">
            <a:avLst/>
          </a:prstGeom>
        </p:spPr>
      </p:pic>
      <p:pic>
        <p:nvPicPr>
          <p:cNvPr id="11" name="圖片 10" descr="一張含有 桌, 室內, 食物, 個人 的圖片&#10;&#10;自動產生的描述">
            <a:extLst>
              <a:ext uri="{FF2B5EF4-FFF2-40B4-BE49-F238E27FC236}">
                <a16:creationId xmlns:a16="http://schemas.microsoft.com/office/drawing/2014/main" id="{F8576CAC-39BE-41FD-9EEC-BBDBF30E1A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4" t="34395" r="18233" b="21097"/>
          <a:stretch/>
        </p:blipFill>
        <p:spPr>
          <a:xfrm>
            <a:off x="4522958" y="-184166"/>
            <a:ext cx="5067828" cy="4161797"/>
          </a:xfrm>
          <a:prstGeom prst="rect">
            <a:avLst/>
          </a:prstGeom>
        </p:spPr>
      </p:pic>
      <p:pic>
        <p:nvPicPr>
          <p:cNvPr id="13" name="圖片 12" descr="一張含有 桌, 個人, 室內, 食物 的圖片&#10;&#10;自動產生的描述">
            <a:extLst>
              <a:ext uri="{FF2B5EF4-FFF2-40B4-BE49-F238E27FC236}">
                <a16:creationId xmlns:a16="http://schemas.microsoft.com/office/drawing/2014/main" id="{412304E6-8EAA-47F1-BE8B-23D0E07B53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686" t="27449" r="6499" b="21904"/>
          <a:stretch/>
        </p:blipFill>
        <p:spPr>
          <a:xfrm>
            <a:off x="8820760" y="-4052"/>
            <a:ext cx="3545059" cy="342898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A3E1DD59-AB81-4716-BCD6-A64B12CC2C84}"/>
              </a:ext>
            </a:extLst>
          </p:cNvPr>
          <p:cNvSpPr/>
          <p:nvPr/>
        </p:nvSpPr>
        <p:spPr>
          <a:xfrm>
            <a:off x="1901522" y="2370176"/>
            <a:ext cx="8388956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38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生機月餅</a:t>
            </a:r>
          </a:p>
        </p:txBody>
      </p:sp>
    </p:spTree>
    <p:extLst>
      <p:ext uri="{BB962C8B-B14F-4D97-AF65-F5344CB8AC3E}">
        <p14:creationId xmlns:p14="http://schemas.microsoft.com/office/powerpoint/2010/main" val="49462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食物, 蛋糕, 盤 的圖片&#10;&#10;自動產生的描述">
            <a:extLst>
              <a:ext uri="{FF2B5EF4-FFF2-40B4-BE49-F238E27FC236}">
                <a16:creationId xmlns:a16="http://schemas.microsoft.com/office/drawing/2014/main" id="{B1AE9DCC-DC60-41E6-806A-CE153C10E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79"/>
          <a:stretch/>
        </p:blipFill>
        <p:spPr>
          <a:xfrm>
            <a:off x="204274" y="235633"/>
            <a:ext cx="5647277" cy="638673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6A958AE-AE6F-4AA5-8B35-D5267E94F62D}"/>
              </a:ext>
            </a:extLst>
          </p:cNvPr>
          <p:cNvSpPr txBox="1"/>
          <p:nvPr/>
        </p:nvSpPr>
        <p:spPr>
          <a:xfrm>
            <a:off x="6441728" y="2967334"/>
            <a:ext cx="5545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sz="5400"/>
              <a:t>純素香蕉鬆餅</a:t>
            </a:r>
          </a:p>
        </p:txBody>
      </p:sp>
    </p:spTree>
    <p:extLst>
      <p:ext uri="{BB962C8B-B14F-4D97-AF65-F5344CB8AC3E}">
        <p14:creationId xmlns:p14="http://schemas.microsoft.com/office/powerpoint/2010/main" val="576902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F8976BD-0EED-406B-A67A-7C8519FF1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6000"/>
              <a:t>健康飲食斷捨離 </a:t>
            </a:r>
            <a:r>
              <a:rPr lang="en-US" altLang="zh-TW" sz="6000"/>
              <a:t>– </a:t>
            </a:r>
            <a:br>
              <a:rPr lang="en-US" altLang="zh-TW" sz="6000"/>
            </a:br>
            <a:r>
              <a:rPr lang="zh-TW" altLang="en-US" sz="6000"/>
              <a:t>探討香港學童的飲食習慣</a:t>
            </a:r>
            <a:br>
              <a:rPr lang="en-US" altLang="zh-TW" sz="6000"/>
            </a:br>
            <a:r>
              <a:rPr lang="en-US" altLang="zh-TW" sz="6000"/>
              <a:t>[</a:t>
            </a:r>
            <a:r>
              <a:rPr lang="zh-TW" altLang="en-US" sz="6000"/>
              <a:t>德雅中學</a:t>
            </a:r>
            <a:r>
              <a:rPr lang="en-US" altLang="zh-TW" sz="6000"/>
              <a:t>]</a:t>
            </a:r>
            <a:endParaRPr lang="zh-HK" altLang="en-US" sz="6000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8387BA3-FE57-4852-9478-F3CF2B313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/>
              <a:t>是次問卷調查於</a:t>
            </a:r>
            <a:r>
              <a:rPr lang="en-US" altLang="zh-TW"/>
              <a:t>2020</a:t>
            </a:r>
            <a:r>
              <a:rPr lang="zh-TW" altLang="en-US"/>
              <a:t>年</a:t>
            </a:r>
            <a:r>
              <a:rPr lang="en-US" altLang="zh-TW"/>
              <a:t>7</a:t>
            </a:r>
            <a:r>
              <a:rPr lang="zh-TW" altLang="en-US"/>
              <a:t>月</a:t>
            </a:r>
            <a:r>
              <a:rPr lang="en-US" altLang="zh-TW"/>
              <a:t>30</a:t>
            </a:r>
            <a:r>
              <a:rPr lang="zh-TW" altLang="en-US"/>
              <a:t>日至</a:t>
            </a:r>
            <a:r>
              <a:rPr lang="en-US" altLang="zh-TW"/>
              <a:t>8</a:t>
            </a:r>
            <a:r>
              <a:rPr lang="zh-TW" altLang="en-US"/>
              <a:t>月</a:t>
            </a:r>
            <a:r>
              <a:rPr lang="en-US" altLang="zh-TW"/>
              <a:t>7</a:t>
            </a:r>
            <a:r>
              <a:rPr lang="zh-TW" altLang="en-US"/>
              <a:t>日期間共收集了</a:t>
            </a:r>
            <a:r>
              <a:rPr lang="en-US" altLang="zh-TW"/>
              <a:t>212</a:t>
            </a:r>
            <a:r>
              <a:rPr lang="zh-TW" altLang="en-US"/>
              <a:t>份來自「德雅中學」學生的有效回應，年齡介乎</a:t>
            </a:r>
            <a:r>
              <a:rPr lang="en-US" altLang="zh-TW"/>
              <a:t>12</a:t>
            </a:r>
            <a:r>
              <a:rPr lang="zh-TW" altLang="en-US"/>
              <a:t>至</a:t>
            </a:r>
            <a:r>
              <a:rPr lang="en-US" altLang="zh-TW"/>
              <a:t>15</a:t>
            </a:r>
            <a:r>
              <a:rPr lang="zh-TW" altLang="en-US"/>
              <a:t>歲。以下是問卷結果的詳細分析：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2202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2B4E440-CB77-4594-A363-A0207A236235}"/>
              </a:ext>
            </a:extLst>
          </p:cNvPr>
          <p:cNvSpPr txBox="1"/>
          <p:nvPr/>
        </p:nvSpPr>
        <p:spPr>
          <a:xfrm>
            <a:off x="7315200" y="1120676"/>
            <a:ext cx="4318782" cy="369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zh-HK" altLang="en-US" sz="1800" b="0" i="0" u="none" strike="noStrike" baseline="0">
              <a:solidFill>
                <a:srgbClr val="00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根據圖表一，「德雅中學」學生最常見的五大不良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食習慣依次包括「進食時會看電視或用電子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產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品」（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80.2%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），「偏愛濃味（如多醬汁）的食物」（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55.7%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 偏愛吃煎、炸、油膩食物」（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54.7%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），「 非每天進食早餐」（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51.9%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）以及「三餐不定時」（</a:t>
            </a:r>
            <a:r>
              <a:rPr lang="en-US" altLang="zh-TW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50%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）。</a:t>
            </a:r>
            <a:endParaRPr lang="zh-HK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101DF01-120D-4334-91E4-A3509977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25" y="1176667"/>
            <a:ext cx="7039875" cy="543515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E579F9D-C710-4DFC-8EA2-F8E1CC52D318}"/>
              </a:ext>
            </a:extLst>
          </p:cNvPr>
          <p:cNvSpPr txBox="1"/>
          <p:nvPr/>
        </p:nvSpPr>
        <p:spPr>
          <a:xfrm>
            <a:off x="629529" y="71448"/>
            <a:ext cx="609834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HK" altLang="en-US" sz="2000" b="0" i="0" u="none" strike="noStrike" baseline="0">
              <a:solidFill>
                <a:srgbClr val="00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 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第一部分：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食習慣 </a:t>
            </a:r>
          </a:p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圖表一：學生常見的不良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 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22383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E604A1-756F-45C0-AAFC-2432CEF2E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872197"/>
            <a:ext cx="9872871" cy="5223803"/>
          </a:xfrm>
        </p:spPr>
        <p:txBody>
          <a:bodyPr>
            <a:normAutofit/>
          </a:bodyPr>
          <a:lstStyle/>
          <a:p>
            <a:r>
              <a:rPr lang="zh-TW" altLang="en-US" sz="3200">
                <a:highlight>
                  <a:srgbClr val="FFFF00"/>
                </a:highlight>
              </a:rPr>
              <a:t>「進食時會看電視或用電子產品」</a:t>
            </a:r>
            <a:r>
              <a:rPr lang="zh-TW" altLang="en-US" sz="3200"/>
              <a:t>為學生最普遍的不良飲食習慣，可是，不專心進食會使學童</a:t>
            </a:r>
            <a:r>
              <a:rPr lang="zh-TW" altLang="en-US" sz="3200">
                <a:highlight>
                  <a:srgbClr val="00FFFF"/>
                </a:highlight>
              </a:rPr>
              <a:t>忽略咀嚼食物的過程和進食的重要性</a:t>
            </a:r>
            <a:r>
              <a:rPr lang="zh-TW" altLang="en-US" sz="3200"/>
              <a:t>，容易導致消化不良，影響營養的吸收。另外，超過一半學生</a:t>
            </a:r>
            <a:r>
              <a:rPr lang="zh-TW" altLang="en-US" sz="3200">
                <a:highlight>
                  <a:srgbClr val="FFFF00"/>
                </a:highlight>
              </a:rPr>
              <a:t>偏愛吃濃味和煎、炸、油膩的食物</a:t>
            </a:r>
            <a:r>
              <a:rPr lang="zh-TW" altLang="en-US" sz="3200"/>
              <a:t>，但進食過多高鈉和高脂的食物會增加學童</a:t>
            </a:r>
            <a:r>
              <a:rPr lang="zh-TW" altLang="en-US" sz="3200">
                <a:highlight>
                  <a:srgbClr val="00FFFF"/>
                </a:highlight>
              </a:rPr>
              <a:t>肥胖</a:t>
            </a:r>
            <a:r>
              <a:rPr lang="zh-TW" altLang="en-US" sz="3200"/>
              <a:t>的風險，嚴重更有可能</a:t>
            </a:r>
            <a:r>
              <a:rPr lang="zh-TW" altLang="en-US" sz="3200">
                <a:highlight>
                  <a:srgbClr val="00FFFF"/>
                </a:highlight>
              </a:rPr>
              <a:t>影響血管健康和患上慢性病</a:t>
            </a:r>
            <a:r>
              <a:rPr lang="zh-TW" altLang="en-US" sz="3200"/>
              <a:t>的機會。還有，學童</a:t>
            </a:r>
            <a:r>
              <a:rPr lang="zh-TW" altLang="en-US" sz="3200">
                <a:highlight>
                  <a:srgbClr val="FFFF00"/>
                </a:highlight>
              </a:rPr>
              <a:t>「非每天進食早餐」和「三餐不定時」</a:t>
            </a:r>
            <a:r>
              <a:rPr lang="zh-TW" altLang="en-US" sz="3200"/>
              <a:t>的習慣不但會影響日常表現，</a:t>
            </a:r>
            <a:r>
              <a:rPr lang="zh-TW" altLang="en-US" sz="3200">
                <a:highlight>
                  <a:srgbClr val="00FFFF"/>
                </a:highlight>
              </a:rPr>
              <a:t>亦有損腸胃健康</a:t>
            </a:r>
            <a:r>
              <a:rPr lang="zh-TW" altLang="en-US" sz="3200"/>
              <a:t>，增加腸胃不適的風險。</a:t>
            </a:r>
          </a:p>
          <a:p>
            <a:r>
              <a:rPr lang="zh-TW" altLang="en-US" sz="3200"/>
              <a:t>因此，建議學校可針對上述的五大不良飲食習慣，加強教育學童正確的飲食觀念。</a:t>
            </a:r>
            <a:endParaRPr lang="zh-HK" altLang="en-US" sz="3200"/>
          </a:p>
        </p:txBody>
      </p:sp>
    </p:spTree>
    <p:extLst>
      <p:ext uri="{BB962C8B-B14F-4D97-AF65-F5344CB8AC3E}">
        <p14:creationId xmlns:p14="http://schemas.microsoft.com/office/powerpoint/2010/main" val="215052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713FA83-2AEB-45E5-8834-AF1DED84F62A}"/>
              </a:ext>
            </a:extLst>
          </p:cNvPr>
          <p:cNvSpPr txBox="1"/>
          <p:nvPr/>
        </p:nvSpPr>
        <p:spPr>
          <a:xfrm>
            <a:off x="8219756" y="504413"/>
            <a:ext cx="378040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根據圖表二，超過一半學生非常希望或希望去改善的不良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食習慣包括</a:t>
            </a:r>
            <a:endParaRPr lang="en-US" altLang="zh-TW" sz="2400" b="0" i="0" u="none" strike="noStrike" baseline="0">
              <a:solidFill>
                <a:srgbClr val="00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以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品代替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清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水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」（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Gungsuh"/>
                <a:ea typeface="Gungsuh"/>
              </a:rPr>
              <a:t>51.4%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）、</a:t>
            </a:r>
            <a:r>
              <a:rPr lang="zh-TW" altLang="en-US" sz="2400">
                <a:solidFill>
                  <a:srgbClr val="000000"/>
                </a:solidFill>
                <a:latin typeface="Gungsuh"/>
                <a:ea typeface="Gungsuh"/>
              </a:rPr>
              <a:t> </a:t>
            </a:r>
            <a:endParaRPr lang="en-US" altLang="zh-TW" sz="2400" b="0" i="0" u="none" strike="noStrike" baseline="0">
              <a:solidFill>
                <a:srgbClr val="00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非每天進食早餐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」（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Gungsuh"/>
                <a:ea typeface="Gungsuh"/>
              </a:rPr>
              <a:t>51.9%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）、</a:t>
            </a:r>
            <a:endParaRPr lang="en-US" altLang="zh-TW" sz="2400" b="0" i="0" u="none" strike="noStrike" baseline="0">
              <a:solidFill>
                <a:srgbClr val="000000"/>
              </a:solidFill>
              <a:latin typeface="Gungsuh"/>
              <a:ea typeface="Gungsuh"/>
            </a:endParaRPr>
          </a:p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進食時會看電視或用電子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產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品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」（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Gungsuh"/>
                <a:ea typeface="Gungsuh"/>
              </a:rPr>
              <a:t>52.3%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）、</a:t>
            </a:r>
            <a:endParaRPr lang="en-US" altLang="zh-TW" sz="2400" b="0" i="0" u="none" strike="noStrike" baseline="0">
              <a:solidFill>
                <a:srgbClr val="000000"/>
              </a:solidFill>
              <a:latin typeface="Gungsuh"/>
              <a:ea typeface="Gungsuh"/>
            </a:endParaRPr>
          </a:p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三餐不定時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」（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Gungsuh"/>
                <a:ea typeface="Gungsuh"/>
              </a:rPr>
              <a:t>55.2%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）、</a:t>
            </a:r>
            <a:endParaRPr lang="en-US" altLang="zh-TW" sz="2400" b="0" i="0" u="none" strike="noStrike" baseline="0">
              <a:solidFill>
                <a:srgbClr val="000000"/>
              </a:solidFill>
              <a:latin typeface="Gungsuh"/>
              <a:ea typeface="Gungsuh"/>
            </a:endParaRPr>
          </a:p>
          <a:p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偏愛吃煎、炸、油膩食物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」（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Gungsuh"/>
                <a:ea typeface="Gungsuh"/>
              </a:rPr>
              <a:t>57.1%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）及「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偏愛濃味（如多醬汁）的食物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」（</a:t>
            </a:r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Gungsuh"/>
                <a:ea typeface="Gungsuh"/>
              </a:rPr>
              <a:t>57.1%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）。</a:t>
            </a:r>
            <a:endParaRPr lang="zh-HK" altLang="en-US" sz="2400">
              <a:latin typeface="Gungsuh"/>
              <a:ea typeface="Gungsuh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434F501-7799-42A1-987D-BC041CD5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7" y="1547446"/>
            <a:ext cx="8027913" cy="49791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ED3F6CB-1C76-4216-8B15-16E5826A45D9}"/>
              </a:ext>
            </a:extLst>
          </p:cNvPr>
          <p:cNvSpPr txBox="1"/>
          <p:nvPr/>
        </p:nvSpPr>
        <p:spPr>
          <a:xfrm>
            <a:off x="678766" y="546616"/>
            <a:ext cx="61968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第二部分：期望能改善的不良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2400" b="0" i="0" u="none" strike="noStrike" baseline="0">
                <a:solidFill>
                  <a:srgbClr val="000000"/>
                </a:solidFill>
                <a:highlight>
                  <a:srgbClr val="C0C0C0"/>
                </a:highlight>
                <a:latin typeface="Gungsuh" panose="02030600000101010101" pitchFamily="18" charset="-127"/>
                <a:ea typeface="Gungsuh" panose="02030600000101010101" pitchFamily="18" charset="-127"/>
              </a:rPr>
              <a:t>食習慣 </a:t>
            </a:r>
          </a:p>
          <a:p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圖表二：學生非常希望及希望能改善的不良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飲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食習慣 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8140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8ABED2-1FFE-4FBA-AB27-33F9107C5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62708"/>
            <a:ext cx="9872871" cy="5533292"/>
          </a:xfrm>
        </p:spPr>
        <p:txBody>
          <a:bodyPr>
            <a:normAutofit/>
          </a:bodyPr>
          <a:lstStyle/>
          <a:p>
            <a:r>
              <a:rPr lang="zh-TW" altLang="en-US" sz="3200"/>
              <a:t>其中「偏愛吃煎、炸、油膩食物」及「偏愛濃味（如多醬汁）的食物」為最多學生非常希望及希望能改善的不良飲食習慣。同時，這兩個習慣是「德雅中學」學生最常見的五大不良飲食習慣之其中兩項。學生有這樣的回應反映了他們理解自己有甚麽壞的飲食習慣，同時亦有意改善。由此可見，</a:t>
            </a:r>
            <a:r>
              <a:rPr lang="zh-TW" altLang="en-US" sz="3200">
                <a:highlight>
                  <a:srgbClr val="FFFF00"/>
                </a:highlight>
              </a:rPr>
              <a:t>有過半數的學生其實都會關注自己的飲食健康</a:t>
            </a:r>
            <a:r>
              <a:rPr lang="zh-TW" altLang="en-US" sz="3200"/>
              <a:t>。</a:t>
            </a:r>
            <a:endParaRPr lang="zh-HK" altLang="en-US" sz="3200"/>
          </a:p>
        </p:txBody>
      </p:sp>
    </p:spTree>
    <p:extLst>
      <p:ext uri="{BB962C8B-B14F-4D97-AF65-F5344CB8AC3E}">
        <p14:creationId xmlns:p14="http://schemas.microsoft.com/office/powerpoint/2010/main" val="63531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D24BF98-DD46-4853-AECE-5F545509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53" y="294088"/>
            <a:ext cx="8004416" cy="555247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65927F4-F797-4315-A768-1131A4159192}"/>
              </a:ext>
            </a:extLst>
          </p:cNvPr>
          <p:cNvSpPr txBox="1"/>
          <p:nvPr/>
        </p:nvSpPr>
        <p:spPr>
          <a:xfrm>
            <a:off x="8243669" y="520505"/>
            <a:ext cx="3812343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從圖表三可見，普遍只有低於兩成的學生非常不希望及不希望能改善他們有的不良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食習慣。但是，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高達</a:t>
            </a:r>
            <a:r>
              <a:rPr lang="en-US" altLang="zh-TW" sz="20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35%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的學生非常不希望及不希望能改善「進食時會看電視或用電子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產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品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」這項不良習慣，是其他選項的兩至三倍。</a:t>
            </a:r>
            <a:r>
              <a:rPr lang="zh-TW" altLang="en-US" sz="2000">
                <a:solidFill>
                  <a:srgbClr val="000000"/>
                </a:solidFill>
                <a:latin typeface="Gungsuh"/>
                <a:ea typeface="Gungsuh"/>
              </a:rPr>
              <a:t> </a:t>
            </a:r>
            <a:endParaRPr lang="zh-TW" altLang="en-US" sz="2000" b="0" i="0" u="none" strike="noStrike" baseline="0">
              <a:solidFill>
                <a:srgbClr val="000000"/>
              </a:solidFill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這個結果反映了有部分學生雖然知道自己有「進食時會看電視或用電子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產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品」的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食習慣，卻仍然無意改善。因此，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建議學校可以透過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舉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辦活動或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獎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勵計劃等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，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鼓勵學生由思想層面轉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為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實際行動，改善其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新細明體"/>
                <a:ea typeface="新細明體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Gungsuh"/>
                <a:ea typeface="Gungsuh"/>
              </a:rPr>
              <a:t>食壞習慣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。同時，學校亦能進一步瞭解爲何學生依然希望在進食時看電視或用電子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產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品的原因，並針對原因加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強教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育學童正確的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新細明體"/>
                <a:ea typeface="新細明體"/>
              </a:rPr>
              <a:t>飲</a:t>
            </a:r>
            <a:r>
              <a:rPr lang="zh-TW" altLang="en-US" sz="20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食觀念</a:t>
            </a:r>
            <a:r>
              <a:rPr lang="zh-TW" altLang="en-US" sz="1800" b="0" i="0" u="none" strike="noStrike" baseline="0">
                <a:solidFill>
                  <a:srgbClr val="000000"/>
                </a:solidFill>
                <a:latin typeface="Gungsuh"/>
                <a:ea typeface="Gungsuh"/>
              </a:rPr>
              <a:t>。</a:t>
            </a:r>
            <a:endParaRPr lang="zh-HK" altLang="en-US">
              <a:latin typeface="Gungsuh"/>
              <a:ea typeface="Gungsuh"/>
            </a:endParaRPr>
          </a:p>
        </p:txBody>
      </p:sp>
    </p:spTree>
    <p:extLst>
      <p:ext uri="{BB962C8B-B14F-4D97-AF65-F5344CB8AC3E}">
        <p14:creationId xmlns:p14="http://schemas.microsoft.com/office/powerpoint/2010/main" val="3061651019"/>
      </p:ext>
    </p:extLst>
  </p:cSld>
  <p:clrMapOvr>
    <a:masterClrMapping/>
  </p:clrMapOvr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33</Slides>
  <Notes>0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基礎</vt:lpstr>
      <vt:lpstr>如何在院校推動健康生活</vt:lpstr>
      <vt:lpstr>學生福利及健康教育組</vt:lpstr>
      <vt:lpstr>PowerPoint 簡報</vt:lpstr>
      <vt:lpstr>健康飲食斷捨離 –  探討香港學童的飲食習慣 [德雅中學]</vt:lpstr>
      <vt:lpstr>PowerPoint 簡報</vt:lpstr>
      <vt:lpstr>PowerPoint 簡報</vt:lpstr>
      <vt:lpstr>PowerPoint 簡報</vt:lpstr>
      <vt:lpstr>PowerPoint 簡報</vt:lpstr>
      <vt:lpstr>PowerPoint 簡報</vt:lpstr>
      <vt:lpstr>第三部分：在選擇學校的午膳時重視的因素  圖表四. 學生在選擇學校午膳時非常重視及重視的因素</vt:lpstr>
      <vt:lpstr>圖表五. 學生在選擇學校午膳時對食物營養價值的重視程度</vt:lpstr>
      <vt:lpstr>第四部分：在選擇零食時重視的因素  圖表六. 學生在選擇零食時非常重視及重視的因素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本年計劃</vt:lpstr>
      <vt:lpstr>PowerPoint 簡報</vt:lpstr>
      <vt:lpstr>朣心護眼計劃 (中大社區護眼運動)</vt:lpstr>
      <vt:lpstr>Ps 33 活動</vt:lpstr>
      <vt:lpstr>學校體育推廣計劃---SPORTACT獎勵計劃</vt:lpstr>
      <vt:lpstr>PowerPoint 簡報</vt:lpstr>
      <vt:lpstr>PowerPoint 簡報</vt:lpstr>
      <vt:lpstr>個人經驗分享</vt:lpstr>
      <vt:lpstr>生機飲食的概念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如何在院校推動健康生活</dc:title>
  <dc:creator>76 Lau Wing Yiu</dc:creator>
  <cp:revision>38</cp:revision>
  <dcterms:created xsi:type="dcterms:W3CDTF">2020-10-08T04:13:37Z</dcterms:created>
  <dcterms:modified xsi:type="dcterms:W3CDTF">2020-10-09T08:11:10Z</dcterms:modified>
</cp:coreProperties>
</file>