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5" r:id="rId2"/>
    <p:sldId id="257" r:id="rId3"/>
    <p:sldId id="267" r:id="rId4"/>
    <p:sldId id="266" r:id="rId5"/>
    <p:sldId id="262" r:id="rId6"/>
    <p:sldId id="264" r:id="rId7"/>
    <p:sldId id="268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27188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1B82ACB0-7390-4AF7-A777-869F1A4A441A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8988C94-0A33-4946-98D9-E98BAC857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410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2ACB0-7390-4AF7-A777-869F1A4A441A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88C94-0A33-4946-98D9-E98BAC857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230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2ACB0-7390-4AF7-A777-869F1A4A441A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88C94-0A33-4946-98D9-E98BAC857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77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2ACB0-7390-4AF7-A777-869F1A4A441A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88C94-0A33-4946-98D9-E98BAC857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372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25880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B82ACB0-7390-4AF7-A777-869F1A4A441A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E8988C94-0A33-4946-98D9-E98BAC857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7444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2ACB0-7390-4AF7-A777-869F1A4A441A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88C94-0A33-4946-98D9-E98BAC857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106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2ACB0-7390-4AF7-A777-869F1A4A441A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88C94-0A33-4946-98D9-E98BAC857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444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2ACB0-7390-4AF7-A777-869F1A4A441A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88C94-0A33-4946-98D9-E98BAC857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219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2ACB0-7390-4AF7-A777-869F1A4A441A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88C94-0A33-4946-98D9-E98BAC857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264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2ACB0-7390-4AF7-A777-869F1A4A441A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46008" y="6302326"/>
            <a:ext cx="1097280" cy="274320"/>
          </a:xfrm>
        </p:spPr>
        <p:txBody>
          <a:bodyPr/>
          <a:lstStyle/>
          <a:p>
            <a:fld id="{E8988C94-0A33-4946-98D9-E98BAC857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434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1B82ACB0-7390-4AF7-A777-869F1A4A441A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8988C94-0A33-4946-98D9-E98BAC857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38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292608" y="292608"/>
            <a:ext cx="8558784" cy="6272784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12142" y="6302326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B82ACB0-7390-4AF7-A777-869F1A4A441A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302326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53042" y="6302326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8988C94-0A33-4946-98D9-E98BAC857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913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To See Him Face to Face - Glory to God for All Thin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126" y="1232472"/>
            <a:ext cx="7385794" cy="44005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0897" y="2876267"/>
            <a:ext cx="6801440" cy="2590800"/>
          </a:xfrm>
        </p:spPr>
        <p:txBody>
          <a:bodyPr/>
          <a:lstStyle/>
          <a:p>
            <a:r>
              <a:rPr lang="en-US" altLang="zh-TW" sz="80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cademy Engraved LET" pitchFamily="2" charset="0"/>
              </a:rPr>
              <a:t>To See Him </a:t>
            </a:r>
            <a:br>
              <a:rPr lang="en-US" altLang="zh-TW" sz="80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cademy Engraved LET" pitchFamily="2" charset="0"/>
              </a:rPr>
            </a:br>
            <a:r>
              <a:rPr lang="en-US" altLang="zh-TW" sz="80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cademy Engraved LET" pitchFamily="2" charset="0"/>
              </a:rPr>
              <a:t>Face to Face</a:t>
            </a:r>
            <a:endParaRPr lang="en-US" sz="80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cademy Engraved LET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87968" y="373993"/>
            <a:ext cx="3774110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zh-TW" altLang="en-US" sz="405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粗毛楷" panose="03000809000000000000" pitchFamily="65" charset="-120"/>
                <a:ea typeface="文鼎粗毛楷" panose="03000809000000000000" pitchFamily="65" charset="-120"/>
              </a:rPr>
              <a:t>今天的福音初傳</a:t>
            </a:r>
            <a:endParaRPr lang="en-US" sz="40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粗毛楷" panose="03000809000000000000" pitchFamily="65" charset="-120"/>
              <a:ea typeface="文鼎粗毛楷" panose="030008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5915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 descr="天主記得我| ____經驗分享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643" y="178311"/>
            <a:ext cx="5842528" cy="58242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uns Scotus Bible Cent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32" y="3274104"/>
            <a:ext cx="2553419" cy="3283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75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34" y="-2810576"/>
            <a:ext cx="7680960" cy="1371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AutoShape 2" descr="What are Strike Anywhere Matches? (with pictures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What are Strike Anywhere Matches? (with pictures)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What are Strike Anywhere Matches? (with pictures)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817383"/>
            <a:ext cx="4181507" cy="5273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When Lovers Touch, Their Breathing, Heartbeat Syncs, Pain Wanes - Tech  Explori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433" y="817383"/>
            <a:ext cx="4488872" cy="5273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65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04" y="396815"/>
            <a:ext cx="1806907" cy="2713010"/>
          </a:xfrm>
          <a:prstGeom prst="rect">
            <a:avLst/>
          </a:prstGeom>
        </p:spPr>
      </p:pic>
      <p:sp>
        <p:nvSpPr>
          <p:cNvPr id="5" name="AutoShape 2" descr="blob:https://web.whatsapp.com/bb546415-393b-4c55-bff2-3e7f66b6bde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665" y="179480"/>
            <a:ext cx="3266536" cy="2449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411" y="1887537"/>
            <a:ext cx="4500774" cy="29986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7">
            <a:off x="6822139" y="2891481"/>
            <a:ext cx="1902125" cy="25361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0554">
            <a:off x="427283" y="2900002"/>
            <a:ext cx="2119115" cy="28254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5399">
            <a:off x="2448374" y="219680"/>
            <a:ext cx="2745313" cy="188177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587678" y="2437019"/>
            <a:ext cx="355632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粗毛楷" panose="03000809000000000000" pitchFamily="65" charset="-120"/>
                <a:ea typeface="文鼎粗毛楷" panose="03000809000000000000" pitchFamily="65" charset="-120"/>
              </a:rPr>
              <a:t>司鐸聖召見証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粗毛楷" panose="03000809000000000000" pitchFamily="65" charset="-120"/>
              <a:ea typeface="文鼎粗毛楷" panose="03000809000000000000" pitchFamily="65" charset="-12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26293" y="1510589"/>
            <a:ext cx="36333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粗毛楷" panose="03000809000000000000" pitchFamily="65" charset="-120"/>
                <a:ea typeface="文鼎粗毛楷" panose="03000809000000000000" pitchFamily="65" charset="-120"/>
              </a:rPr>
              <a:t>禮儀祈禱生活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粗毛楷" panose="03000809000000000000" pitchFamily="65" charset="-120"/>
              <a:ea typeface="文鼎粗毛楷" panose="03000809000000000000" pitchFamily="65" charset="-12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7957" y="2693606"/>
            <a:ext cx="312276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粗毛楷" panose="03000809000000000000" pitchFamily="65" charset="-120"/>
                <a:ea typeface="文鼎粗毛楷" panose="03000809000000000000" pitchFamily="65" charset="-120"/>
              </a:rPr>
              <a:t>團聚喜樂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粗毛楷" panose="03000809000000000000" pitchFamily="65" charset="-120"/>
              <a:ea typeface="文鼎粗毛楷" panose="03000809000000000000" pitchFamily="65" charset="-12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20417" y="3991281"/>
            <a:ext cx="312276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粗毛楷" panose="03000809000000000000" pitchFamily="65" charset="-120"/>
                <a:ea typeface="文鼎粗毛楷" panose="03000809000000000000" pitchFamily="65" charset="-120"/>
              </a:rPr>
              <a:t>加入教會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粗毛楷" panose="03000809000000000000" pitchFamily="65" charset="-120"/>
              <a:ea typeface="文鼎粗毛楷" panose="03000809000000000000" pitchFamily="65" charset="-12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3926">
            <a:off x="5889886" y="4447263"/>
            <a:ext cx="1684597" cy="23195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1231">
            <a:off x="2213485" y="4874531"/>
            <a:ext cx="2501539" cy="1876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6345297" y="6127461"/>
            <a:ext cx="312276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粗毛楷" panose="03000809000000000000" pitchFamily="65" charset="-120"/>
                <a:ea typeface="文鼎粗毛楷" panose="03000809000000000000" pitchFamily="65" charset="-120"/>
              </a:rPr>
              <a:t>教理講授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粗毛楷" panose="03000809000000000000" pitchFamily="65" charset="-120"/>
              <a:ea typeface="文鼎粗毛楷" panose="03000809000000000000" pitchFamily="65" charset="-12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777" y="4981967"/>
            <a:ext cx="2336696" cy="175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94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he Salesian Preventive System of St. John Bosco (Don Bosco) | Salesian  Family of Don Bos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52" y="319177"/>
            <a:ext cx="8540150" cy="615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7070" y="4183659"/>
            <a:ext cx="18101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rush Script MT" panose="03060802040406070304" pitchFamily="66" charset="0"/>
                <a:cs typeface="Arial" panose="020B0604020202020204" pitchFamily="34" charset="0"/>
              </a:rPr>
              <a:t>Reason</a:t>
            </a:r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Brush Script MT" panose="03060802040406070304" pitchFamily="66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15135" y="4746533"/>
            <a:ext cx="205376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rush Script MT" panose="03060802040406070304" pitchFamily="66" charset="0"/>
                <a:cs typeface="Arial" panose="020B0604020202020204" pitchFamily="34" charset="0"/>
              </a:rPr>
              <a:t>Religion</a:t>
            </a:r>
          </a:p>
          <a:p>
            <a:pPr algn="ctr"/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Brush Script MT" panose="03060802040406070304" pitchFamily="66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92503" y="5344064"/>
            <a:ext cx="39549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rush Script MT" panose="03060802040406070304" pitchFamily="66" charset="0"/>
                <a:cs typeface="Arial" panose="020B0604020202020204" pitchFamily="34" charset="0"/>
              </a:rPr>
              <a:t>Loving Kindness</a:t>
            </a:r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Brush Script MT" panose="030608020404060703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63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Today's Mass: The Power of Mary's Visitation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91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37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 Madonna Praying Painting by Il Sassoferra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905" y="273826"/>
            <a:ext cx="6987535" cy="626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63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266</TotalTime>
  <Words>31</Words>
  <Application>Microsoft Office PowerPoint</Application>
  <PresentationFormat>On-screen Show (4:3)</PresentationFormat>
  <Paragraphs>10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新細明體</vt:lpstr>
      <vt:lpstr>文鼎粗毛楷</vt:lpstr>
      <vt:lpstr>Academy Engraved LET</vt:lpstr>
      <vt:lpstr>Arial</vt:lpstr>
      <vt:lpstr>Brush Script MT</vt:lpstr>
      <vt:lpstr>Garamond</vt:lpstr>
      <vt:lpstr>Savon</vt:lpstr>
      <vt:lpstr>To See Him  Face to Face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Sr. Lim Lai Ling, Amy</cp:lastModifiedBy>
  <cp:revision>31</cp:revision>
  <dcterms:created xsi:type="dcterms:W3CDTF">2020-10-09T02:47:56Z</dcterms:created>
  <dcterms:modified xsi:type="dcterms:W3CDTF">2020-10-09T23:40:09Z</dcterms:modified>
</cp:coreProperties>
</file>