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763" r:id="rId1"/>
    <p:sldMasterId id="2147486775" r:id="rId2"/>
  </p:sldMasterIdLst>
  <p:notesMasterIdLst>
    <p:notesMasterId r:id="rId16"/>
  </p:notesMasterIdLst>
  <p:handoutMasterIdLst>
    <p:handoutMasterId r:id="rId17"/>
  </p:handoutMasterIdLst>
  <p:sldIdLst>
    <p:sldId id="336" r:id="rId3"/>
    <p:sldId id="349" r:id="rId4"/>
    <p:sldId id="381" r:id="rId5"/>
    <p:sldId id="383" r:id="rId6"/>
    <p:sldId id="396" r:id="rId7"/>
    <p:sldId id="398" r:id="rId8"/>
    <p:sldId id="362" r:id="rId9"/>
    <p:sldId id="361" r:id="rId10"/>
    <p:sldId id="395" r:id="rId11"/>
    <p:sldId id="388" r:id="rId12"/>
    <p:sldId id="393" r:id="rId13"/>
    <p:sldId id="394" r:id="rId14"/>
    <p:sldId id="397" r:id="rId15"/>
  </p:sldIdLst>
  <p:sldSz cx="9144000" cy="6858000" type="screen4x3"/>
  <p:notesSz cx="6761163" cy="9942513"/>
  <p:defaultTextStyle>
    <a:defPPr>
      <a:defRPr lang="en-GB"/>
    </a:defPPr>
    <a:lvl1pPr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1pPr>
    <a:lvl2pPr marL="4572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2pPr>
    <a:lvl3pPr marL="9144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3pPr>
    <a:lvl4pPr marL="13716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4pPr>
    <a:lvl5pPr marL="1828800" algn="l" defTabSz="449263" rtl="0" fontAlgn="base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FF"/>
    <a:srgbClr val="CC00CC"/>
    <a:srgbClr val="CC0099"/>
    <a:srgbClr val="006699"/>
    <a:srgbClr val="CC9900"/>
    <a:srgbClr val="FF33CC"/>
    <a:srgbClr val="FF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346" autoAdjust="0"/>
  </p:normalViewPr>
  <p:slideViewPr>
    <p:cSldViewPr>
      <p:cViewPr>
        <p:scale>
          <a:sx n="73" d="100"/>
          <a:sy n="73" d="100"/>
        </p:scale>
        <p:origin x="-1024" y="2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627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29960" y="0"/>
            <a:ext cx="2929627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8EB127-CA3A-4984-A026-6B9E40FBE8B0}" type="datetimeFigureOut">
              <a:rPr lang="zh-TW" altLang="en-US"/>
              <a:pPr>
                <a:defRPr/>
              </a:pPr>
              <a:t>2021/1/13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3879"/>
            <a:ext cx="2929627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29960" y="9443879"/>
            <a:ext cx="2929627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5AFD16-7F03-44DB-BE20-3E18AFF5AA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06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endParaRPr lang="zh-HK" altLang="en-US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8051" cy="4954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29960" y="0"/>
            <a:ext cx="2928050" cy="4954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829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6938" y="746125"/>
            <a:ext cx="4965700" cy="3725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6433" y="4722733"/>
            <a:ext cx="5406722" cy="44718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HK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3879"/>
            <a:ext cx="2928051" cy="4954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29960" y="9443879"/>
            <a:ext cx="2928050" cy="4954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新細明體" pitchFamily="18" charset="-120"/>
                <a:cs typeface="Lucida Sans Unicode" pitchFamily="34" charset="0"/>
              </a:defRPr>
            </a:lvl1pPr>
          </a:lstStyle>
          <a:p>
            <a:pPr>
              <a:defRPr/>
            </a:pPr>
            <a:fld id="{A2F0F268-75EE-4F24-B3E2-CE07B9201C82}" type="slidenum">
              <a:rPr lang="zh-TW" altLang="en-GB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514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C005BA45-FC2F-4F86-A73C-891D2D93ED8D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273079B6-6475-4068-9182-5A8C9C686046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71B6E-9010-45BD-8B51-9FF770111614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375B7-AF69-4B4E-AE5A-3A9AD34C52D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1FFBC-5394-4443-97ED-270BD0AC9C24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046AA-BD3B-4382-B513-7E8B13C600D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B4F1D-4821-4549-9719-383775F9A3F6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52705-E01A-4EEA-94B7-5BE858E8C413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87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19AC9-F084-4E80-B7CA-E74E7AA8884C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7D2B4-F349-4096-B393-F14A5871C86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6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3867A5-7027-4796-9C0C-04C455C8189A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D2169-F9C5-4B45-8F92-9DF2141AC4A0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34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1F453-94A2-4838-A2EE-506B74D81EFC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809F9-0BC9-4C47-B6E9-4AE858DE0D02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2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BB67A-C30B-4885-9533-4117CBA6ADFB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189B7-1D66-4767-8295-0FD9DB49664F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77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F4858-D9A9-4A5F-B846-25031A090564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2BD51-58CC-4662-97DA-37141BAFE38B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89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BD8EC-F4D9-44AE-ADCD-CD96ADD592EC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8D484-8DDB-4CC2-A3A5-2F47695D4483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97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080F9-8A9C-4047-9DAB-CB190FA9BD7B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F01DA-D109-443B-8E47-CE356D20D62D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3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CBA0807-203A-4948-B843-E61BD43ED88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78C2307-3B0A-440C-B3CA-4667C56F622C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395F67-0430-4A6B-A830-787609B63140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81E2ADE-6CE0-4283-90DD-155E3A8AE20B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4137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F485F-3B9D-41C1-80FB-606C3C69BC5E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F07BF-26A5-4578-9ACC-BD2DF1E615EA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30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E6EAB3-2A44-419C-9F8F-E0E306086DC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F2FE1-CE94-49A2-A23F-238F76753635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AE68B0D9-33CC-4438-80EF-992C3C739E4A}" type="datetimeFigureOut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FAD0668-EC4B-42AF-8FDB-0DAEC94F3981}" type="slidenum">
              <a:rPr lang="zh-TW" alt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E9B0B-854E-45C8-8CBC-0F87303062ED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214C3-A262-49D1-8AF1-C4987212DDA0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B4146-B799-4E1E-8D9D-3EFC3BF6FC62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407B2-6A52-46CF-8281-189E9F7814B4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39ED7E6-3FFE-4373-B154-ABE8C9749E40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204C149-CB62-40C1-8389-3058A0A3203D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7D29A-0294-4F58-A8AB-0E1475F165FB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4166E-AA90-4E4B-85C5-8F3A2E8515D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F1CC1A2-A91D-400D-9CA2-7C140B599BC1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69C3EF0-BCFE-4010-956D-BA0BEBAFABCB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0B83C1D-D8EC-4857-93C8-C7C8906C0760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D3C6609-CB73-4582-9B1D-6075F375C445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626B651A-4A6A-4EC7-94F3-8FAB535771F9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E34299D7-D5BC-4594-B41D-B7F387E7E2C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64" r:id="rId1"/>
    <p:sldLayoutId id="2147486765" r:id="rId2"/>
    <p:sldLayoutId id="2147486766" r:id="rId3"/>
    <p:sldLayoutId id="2147486767" r:id="rId4"/>
    <p:sldLayoutId id="2147486768" r:id="rId5"/>
    <p:sldLayoutId id="2147486769" r:id="rId6"/>
    <p:sldLayoutId id="2147486770" r:id="rId7"/>
    <p:sldLayoutId id="2147486771" r:id="rId8"/>
    <p:sldLayoutId id="2147486772" r:id="rId9"/>
    <p:sldLayoutId id="2147486773" r:id="rId10"/>
    <p:sldLayoutId id="214748677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626B651A-4A6A-4EC7-94F3-8FAB535771F9}" type="datetimeFigureOut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2021/1/13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  <a:buClrTx/>
              <a:buSzTx/>
              <a:buFontTx/>
              <a:buNone/>
              <a:defRPr/>
            </a:pPr>
            <a:fld id="{E34299D7-D5BC-4594-B41D-B7F387E7E2CE}" type="slidenum">
              <a:rPr lang="zh-TW" altLang="en-US" smtClean="0">
                <a:solidFill>
                  <a:srgbClr val="04617B">
                    <a:shade val="90000"/>
                  </a:srgbClr>
                </a:solidFill>
              </a:rPr>
              <a:pPr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02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76" r:id="rId1"/>
    <p:sldLayoutId id="2147486777" r:id="rId2"/>
    <p:sldLayoutId id="2147486778" r:id="rId3"/>
    <p:sldLayoutId id="2147486779" r:id="rId4"/>
    <p:sldLayoutId id="2147486780" r:id="rId5"/>
    <p:sldLayoutId id="2147486781" r:id="rId6"/>
    <p:sldLayoutId id="2147486782" r:id="rId7"/>
    <p:sldLayoutId id="2147486783" r:id="rId8"/>
    <p:sldLayoutId id="2147486784" r:id="rId9"/>
    <p:sldLayoutId id="2147486785" r:id="rId10"/>
    <p:sldLayoutId id="214748678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ow%20Great%20Thou%20Art%20-%20Home%20Free.mp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dbei.no-ip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763688" y="4437112"/>
            <a:ext cx="77724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第二次牧民常會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2021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72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23528" y="332656"/>
            <a:ext cx="180020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</a:rPr>
              <a:t>檢討</a:t>
            </a:r>
            <a:endParaRPr lang="zh-HK" alt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D:\download\qr-code (1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0"/>
            <a:ext cx="4658015" cy="465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539552" y="1196752"/>
            <a:ext cx="8025811" cy="52219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為我們大地</a:t>
            </a:r>
            <a:r>
              <a:rPr kumimoji="1" lang="zh-TW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祈禱經文</a:t>
            </a:r>
            <a:endParaRPr kumimoji="1" lang="en-US" altLang="zh-TW" sz="32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zh-TW" alt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的主，祢臨在於宇宙萬物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，以及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最卑微的受造物中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。祢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以祢的柔和溫婉籠罩天地萬物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祢傾注祢愛的力量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，使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我們能夠保護生命及美善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。求祢使我們滿溢平安，好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讓我們能夠彼此以兄弟姐妹相待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，而且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己所不欲，勿施於人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。哦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，弱小者的主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助我們拯救這世上被拋棄和被遺忘的人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，他們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是祢的眼中瑰寶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zh-HK" altLang="en-US" sz="2000" dirty="0">
              <a:solidFill>
                <a:srgbClr val="008000"/>
              </a:solidFill>
              <a:latin typeface="標楷體" pitchFamily="65" charset="-120"/>
              <a:ea typeface="文鼎中特黑" panose="0201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01" y="1"/>
            <a:ext cx="4136836" cy="98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29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611560" y="1744355"/>
            <a:ext cx="8208912" cy="470898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癒合我們的生命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讓我們能保護世界，而非從中掠奪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，好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讓我們能播種美善，而非污染破壞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祢打動那些只因貪圖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利益就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犧牲弱小者和大地的人的心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祢教導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我們發現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萬物的價值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，默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觀祢的化工時讚嘆不已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承認在邁向祢永恆光輝的旅途上，我們與每一個受造物都是緊密相連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。我們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感謝祢天天與我們同在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。在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我們為公義、仁愛及和平的奮鬥中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，求</a:t>
            </a:r>
            <a:r>
              <a:rPr kumimoji="1" lang="zh-TW" altLang="en-US" sz="3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祢支持我們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zh-HK" altLang="en-US" sz="1800" dirty="0">
              <a:solidFill>
                <a:srgbClr val="008000"/>
              </a:solidFill>
              <a:latin typeface="標楷體" pitchFamily="65" charset="-120"/>
              <a:ea typeface="文鼎中特黑" panose="02010609010101010101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23" y="216025"/>
            <a:ext cx="5048049" cy="119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8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763688" y="4437112"/>
            <a:ext cx="77724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第二次牧民常會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2021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72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79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字方塊 3"/>
          <p:cNvSpPr txBox="1">
            <a:spLocks noChangeArrowheads="1"/>
          </p:cNvSpPr>
          <p:nvPr/>
        </p:nvSpPr>
        <p:spPr bwMode="auto">
          <a:xfrm>
            <a:off x="323528" y="503238"/>
            <a:ext cx="8496943" cy="614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None/>
            </a:pPr>
            <a:r>
              <a:rPr kumimoji="1" lang="zh-TW" altLang="en-US" sz="36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時間表：</a:t>
            </a:r>
            <a:r>
              <a:rPr kumimoji="1" lang="en-US" altLang="zh-TW" sz="36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6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09:30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祈禱 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導言 慈幼會會長的話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09:45 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主題分享：認識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願祢受讚頌</a:t>
            </a: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通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諭</a:t>
            </a: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II</a:t>
            </a: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10:45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小休</a:t>
            </a:r>
            <a:endParaRPr kumimoji="1" lang="en-US" altLang="zh-TW" sz="3200" b="1" dirty="0" smtClean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11:00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經驗分享：如何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推動綠色環境</a:t>
            </a:r>
            <a:endParaRPr kumimoji="1" lang="en-US" altLang="zh-TW" sz="3200" b="1" dirty="0" smtClean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11:30 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介紹</a:t>
            </a: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2021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傳教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節</a:t>
            </a:r>
            <a:endParaRPr kumimoji="1" lang="en-US" altLang="zh-TW" sz="3200" b="1" dirty="0" smtClean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11:50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慈青資訊</a:t>
            </a: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/Green Alliance</a:t>
            </a: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祈禱</a:t>
            </a:r>
            <a:endParaRPr kumimoji="1" lang="en-US" altLang="zh-TW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12:20</a:t>
            </a:r>
            <a:r>
              <a:rPr kumimoji="1" lang="zh-TW" altLang="en-US" sz="3200" b="1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1" lang="zh-TW" altLang="en-US" sz="3200" b="1" dirty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完結</a:t>
            </a:r>
            <a:endParaRPr kumimoji="1" lang="en-US" altLang="zh-TW" sz="3200" b="1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1800" dirty="0">
                <a:solidFill>
                  <a:srgbClr val="FFC000"/>
                </a:solidFill>
                <a:latin typeface="Calibri" pitchFamily="34" charset="0"/>
                <a:ea typeface="新細明體" charset="-120"/>
              </a:rPr>
              <a:t> </a:t>
            </a:r>
            <a:endParaRPr kumimoji="1" lang="zh-HK" altLang="en-US" sz="1800" dirty="0">
              <a:solidFill>
                <a:srgbClr val="FFC000"/>
              </a:solidFill>
              <a:latin typeface="Calibri" pitchFamily="34" charset="0"/>
              <a:ea typeface="新細明體" charset="-120"/>
            </a:endParaRPr>
          </a:p>
        </p:txBody>
      </p:sp>
      <p:pic>
        <p:nvPicPr>
          <p:cNvPr id="3077" name="Picture 5" descr="C:\Users\AhChoi\AppData\Local\Microsoft\Windows\Temporary Internet Files\Content.IE5\9CLEHF2L\0816-Tim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80090"/>
            <a:ext cx="2193182" cy="1644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方塊 3"/>
          <p:cNvSpPr txBox="1">
            <a:spLocks noChangeArrowheads="1"/>
          </p:cNvSpPr>
          <p:nvPr/>
        </p:nvSpPr>
        <p:spPr bwMode="auto">
          <a:xfrm>
            <a:off x="539552" y="2626260"/>
            <a:ext cx="7740376" cy="368306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dirty="0">
                <a:solidFill>
                  <a:srgbClr val="008000"/>
                </a:solidFill>
                <a:latin typeface="文鼎中特圓" pitchFamily="49" charset="-120"/>
                <a:ea typeface="文鼎中特黑" panose="02010609010101010101" pitchFamily="49" charset="-120"/>
              </a:rPr>
              <a:t>創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文鼎中特圓" pitchFamily="49" charset="-120"/>
                <a:ea typeface="文鼎中特黑" panose="02010609010101010101" pitchFamily="49" charset="-120"/>
              </a:rPr>
              <a:t> </a:t>
            </a:r>
            <a:r>
              <a:rPr kumimoji="1" lang="en-US" altLang="zh-TW" sz="2800" dirty="0" smtClean="0">
                <a:solidFill>
                  <a:srgbClr val="008000"/>
                </a:solidFill>
                <a:latin typeface="Times New Roman" panose="02020603050405020304" pitchFamily="18" charset="0"/>
                <a:ea typeface="文鼎中特黑" panose="02010609010101010101" pitchFamily="49" charset="-120"/>
                <a:cs typeface="Times New Roman" panose="02020603050405020304" pitchFamily="18" charset="0"/>
              </a:rPr>
              <a:t>2:7,15-17</a:t>
            </a:r>
            <a:endParaRPr kumimoji="1" lang="en-US" altLang="zh-TW" sz="2800" dirty="0">
              <a:solidFill>
                <a:srgbClr val="008000"/>
              </a:solidFill>
              <a:latin typeface="Times New Roman" panose="02020603050405020304" pitchFamily="18" charset="0"/>
              <a:ea typeface="文鼎中特黑" panose="02010609010101010101" pitchFamily="49" charset="-120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上主天主用地上的灰土形成了人，在他鼻孔內吹了一口生氣，人就成了一個有靈的生物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。</a:t>
            </a:r>
            <a:r>
              <a:rPr kumimoji="1" lang="en-US" altLang="zh-TW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……</a:t>
            </a:r>
          </a:p>
          <a:p>
            <a:pPr defTabSz="914400" eaLnBrk="1" hangingPunct="1">
              <a:lnSpc>
                <a:spcPts val="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上</a:t>
            </a: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主天主將人安置在伊甸的樂園內，叫他耕種，看守樂園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。上</a:t>
            </a: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主天主給人下令說：「樂園中各樹上的果子，你都可吃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，只有</a:t>
            </a:r>
            <a:r>
              <a:rPr kumimoji="1" lang="zh-TW" altLang="en-US" sz="2800" dirty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知善惡樹上的果子你不可吃，因為那一天你吃了，必定要死</a:t>
            </a:r>
            <a:r>
              <a:rPr kumimoji="1" lang="zh-TW" altLang="en-US" sz="2800" dirty="0" smtClean="0">
                <a:solidFill>
                  <a:srgbClr val="008000"/>
                </a:solidFill>
                <a:latin typeface="標楷體" pitchFamily="65" charset="-120"/>
                <a:ea typeface="文鼎中特黑" panose="02010609010101010101" pitchFamily="49" charset="-120"/>
              </a:rPr>
              <a:t>。」</a:t>
            </a:r>
            <a:endParaRPr kumimoji="1" lang="zh-HK" altLang="en-US" sz="1800" dirty="0">
              <a:solidFill>
                <a:srgbClr val="008000"/>
              </a:solidFill>
              <a:latin typeface="標楷體" pitchFamily="65" charset="-120"/>
              <a:ea typeface="文鼎中特黑" panose="02010609010101010101" pitchFamily="49" charset="-120"/>
            </a:endParaRPr>
          </a:p>
        </p:txBody>
      </p:sp>
      <p:sp>
        <p:nvSpPr>
          <p:cNvPr id="5" name="向右箭號 4">
            <a:hlinkClick r:id="rId2" action="ppaction://hlinkfile"/>
          </p:cNvPr>
          <p:cNvSpPr/>
          <p:nvPr/>
        </p:nvSpPr>
        <p:spPr>
          <a:xfrm>
            <a:off x="8279928" y="645333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178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16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0" y="3861048"/>
            <a:ext cx="3168352" cy="177508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主講者：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香港教區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夏志誠輔理主教</a:t>
            </a:r>
            <a:endParaRPr lang="zh-HK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s://laudato-si.catholic.org.hk/wp-content/uploads/2015/01/laudro01-e1457148743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887">
            <a:off x="641962" y="539930"/>
            <a:ext cx="3562993" cy="51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664296" cy="3063441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ctrTitle"/>
          </p:nvPr>
        </p:nvSpPr>
        <p:spPr>
          <a:xfrm>
            <a:off x="1763688" y="4437112"/>
            <a:ext cx="7772400" cy="12958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HK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20-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第二次牧民常會</a:t>
            </a:r>
            <a: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54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</a:b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2021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3200" b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華康龍門石碑" pitchFamily="65" charset="-120"/>
                <a:cs typeface="Times New Roman" panose="02020603050405020304" pitchFamily="18" charset="0"/>
              </a:rPr>
              <a:t>日</a:t>
            </a:r>
            <a:endParaRPr lang="zh-HK" altLang="en-US" sz="32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華康龍門石碑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23" y="0"/>
            <a:ext cx="9189760" cy="272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19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 txBox="1">
            <a:spLocks noChangeArrowheads="1"/>
          </p:cNvSpPr>
          <p:nvPr/>
        </p:nvSpPr>
        <p:spPr bwMode="auto">
          <a:xfrm>
            <a:off x="774700" y="606425"/>
            <a:ext cx="80454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 typeface="Arial" charset="0"/>
              <a:buNone/>
            </a:pPr>
            <a:r>
              <a:rPr lang="zh-TW" altLang="en-US" sz="4400" dirty="0" smtClean="0">
                <a:solidFill>
                  <a:srgbClr val="FFC000"/>
                </a:solidFill>
                <a:latin typeface="華康宗楷體W7(P)" pitchFamily="66" charset="-120"/>
                <a:ea typeface="華康宗楷體W7(P)" pitchFamily="66" charset="-120"/>
              </a:rPr>
              <a:t>傳教節</a:t>
            </a:r>
            <a:r>
              <a:rPr kumimoji="1" lang="en-US" altLang="zh-TW" sz="4400" dirty="0" smtClean="0">
                <a:solidFill>
                  <a:srgbClr val="FFC000"/>
                </a:solidFill>
                <a:latin typeface="華康宗楷體W7(P)" pitchFamily="66" charset="-120"/>
                <a:ea typeface="華康宗楷體W7(P)" pitchFamily="66" charset="-120"/>
              </a:rPr>
              <a:t> 		    </a:t>
            </a:r>
            <a:r>
              <a:rPr kumimoji="1" lang="en-US" altLang="zh-TW" sz="4400" dirty="0">
                <a:solidFill>
                  <a:srgbClr val="FFC000"/>
                </a:solidFill>
                <a:latin typeface="華康宗楷體W7(P)" pitchFamily="66" charset="-120"/>
                <a:ea typeface="華康宗楷體W7(P)" pitchFamily="66" charset="-120"/>
              </a:rPr>
              <a:t>	</a:t>
            </a:r>
            <a:r>
              <a:rPr kumimoji="1" lang="en-US" altLang="zh-TW" sz="4400" dirty="0" smtClean="0">
                <a:solidFill>
                  <a:srgbClr val="FFC000"/>
                </a:solidFill>
                <a:latin typeface="華康宗楷體W7(P)" pitchFamily="66" charset="-120"/>
                <a:ea typeface="華康宗楷體W7(P)" pitchFamily="66" charset="-120"/>
              </a:rPr>
              <a:t>— </a:t>
            </a:r>
            <a:r>
              <a:rPr kumimoji="1" lang="zh-TW" altLang="en-US" sz="3600" dirty="0" smtClean="0">
                <a:solidFill>
                  <a:srgbClr val="FFC000"/>
                </a:solidFill>
                <a:latin typeface="華康宗楷體W7(P)" pitchFamily="66" charset="-120"/>
                <a:ea typeface="華康宗楷體W7(P)" pitchFamily="66" charset="-120"/>
              </a:rPr>
              <a:t>羅鳴道神父</a:t>
            </a:r>
            <a:endParaRPr lang="en-US" altLang="zh-TW" sz="3600" dirty="0">
              <a:solidFill>
                <a:srgbClr val="FFC000"/>
              </a:solidFill>
              <a:latin typeface="華康宗楷體W7(P)" pitchFamily="66" charset="-120"/>
              <a:ea typeface="華康宗楷體W7(P)" pitchFamily="66" charset="-120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6" y="1651162"/>
            <a:ext cx="2113199" cy="2979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Poster-A3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16" y="3356992"/>
            <a:ext cx="2160240" cy="3055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2249912" cy="3149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38" y="1651162"/>
            <a:ext cx="3258812" cy="456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82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慈青資訊</a:t>
            </a:r>
            <a:r>
              <a:rPr lang="en-US" altLang="zh-TW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(</a:t>
            </a:r>
            <a:r>
              <a:rPr lang="zh-TW" alt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老師</a:t>
            </a:r>
            <a:r>
              <a:rPr lang="en-US" altLang="zh-TW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)</a:t>
            </a:r>
            <a:endParaRPr lang="zh-TW" alt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彩雲" pitchFamily="65" charset="-120"/>
              <a:ea typeface="方正彩雲" pitchFamily="65" charset="-120"/>
            </a:endParaRPr>
          </a:p>
        </p:txBody>
      </p:sp>
      <p:sp>
        <p:nvSpPr>
          <p:cNvPr id="123907" name="內容版面配置區 2"/>
          <p:cNvSpPr>
            <a:spLocks noGrp="1"/>
          </p:cNvSpPr>
          <p:nvPr>
            <p:ph sz="quarter" idx="1"/>
          </p:nvPr>
        </p:nvSpPr>
        <p:spPr>
          <a:xfrm>
            <a:off x="1" y="1777846"/>
            <a:ext cx="9144000" cy="4747498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05/03/2021 </a:t>
            </a:r>
            <a:r>
              <a:rPr lang="zh-TW" altLang="en-US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牧民助理工作坊</a:t>
            </a:r>
            <a:r>
              <a:rPr lang="en-US" altLang="zh-TW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(</a:t>
            </a:r>
            <a:r>
              <a:rPr lang="zh-TW" altLang="en-US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上午</a:t>
            </a:r>
            <a:r>
              <a:rPr lang="en-US" altLang="zh-TW" sz="4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)</a:t>
            </a:r>
          </a:p>
          <a:p>
            <a:pPr lvl="8">
              <a:buFont typeface="Wingdings" panose="05000000000000000000" pitchFamily="2" charset="2"/>
              <a:buChar char="Ø"/>
              <a:defRPr/>
            </a:pPr>
            <a:r>
              <a:rPr lang="en-US" altLang="zh-TW" sz="3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@</a:t>
            </a:r>
            <a:r>
              <a:rPr lang="zh-TW" altLang="en-US" sz="34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聖母樓</a:t>
            </a:r>
            <a:endParaRPr lang="en-US" altLang="zh-TW" sz="34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20/03/2021 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公教</a:t>
            </a:r>
            <a:r>
              <a:rPr lang="zh-TW" altLang="en-US" sz="44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教師退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省 </a:t>
            </a:r>
            <a:r>
              <a:rPr lang="en-US" altLang="zh-TW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@ </a:t>
            </a:r>
            <a:r>
              <a:rPr lang="zh-TW" altLang="en-US" sz="44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待定</a:t>
            </a:r>
            <a:endParaRPr lang="en-US" altLang="zh-TW" sz="44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22/05/2021 </a:t>
            </a:r>
            <a:r>
              <a:rPr lang="zh-TW" altLang="en-US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牧民常會</a:t>
            </a:r>
            <a:r>
              <a:rPr lang="en-US" altLang="zh-TW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(</a:t>
            </a:r>
            <a:r>
              <a:rPr lang="zh-TW" altLang="en-US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三</a:t>
            </a:r>
            <a:r>
              <a:rPr lang="en-US" altLang="zh-TW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) @</a:t>
            </a:r>
            <a:r>
              <a:rPr lang="zh-TW" altLang="en-US" sz="44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聖母樓</a:t>
            </a:r>
            <a:endParaRPr lang="en-US" altLang="zh-TW" sz="4400" dirty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zh-TW" sz="44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TW" sz="44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</p:txBody>
      </p:sp>
      <p:pic>
        <p:nvPicPr>
          <p:cNvPr id="1026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11231" y="-11400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慈青資訊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(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老師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)</a:t>
            </a:r>
            <a:endParaRPr lang="zh-TW" alt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彩雲" pitchFamily="65" charset="-120"/>
              <a:ea typeface="方正彩雲" pitchFamily="65" charset="-120"/>
            </a:endParaRPr>
          </a:p>
        </p:txBody>
      </p:sp>
      <p:sp>
        <p:nvSpPr>
          <p:cNvPr id="78850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424936" cy="482453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資源 </a:t>
            </a:r>
            <a:r>
              <a:rPr lang="en-US" altLang="zh-TW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  <a:hlinkClick r:id="rId2"/>
              </a:rPr>
              <a:t>http://</a:t>
            </a:r>
            <a:r>
              <a:rPr lang="en-US" altLang="zh-TW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  <a:hlinkClick r:id="rId2"/>
              </a:rPr>
              <a:t>sdbei.no-ip.org</a:t>
            </a:r>
            <a:endParaRPr lang="en-US" altLang="zh-TW" sz="40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TW" sz="37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Youcat</a:t>
            </a:r>
            <a:r>
              <a:rPr lang="en-US" altLang="zh-TW" sz="3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7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華康宗楷體W7(P)" pitchFamily="66" charset="-120"/>
                <a:cs typeface="Times New Roman" panose="02020603050405020304" pitchFamily="18" charset="0"/>
              </a:rPr>
              <a:t>ppt</a:t>
            </a:r>
            <a:endParaRPr lang="en-US" altLang="zh-TW" sz="3000" dirty="0">
              <a:solidFill>
                <a:schemeClr val="bg2">
                  <a:lumMod val="50000"/>
                </a:schemeClr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物資表</a:t>
            </a:r>
            <a:endParaRPr lang="en-US" altLang="zh-TW" sz="40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 err="1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Youtube</a:t>
            </a:r>
            <a:r>
              <a:rPr lang="en-US" altLang="zh-TW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 Channel:</a:t>
            </a:r>
            <a:r>
              <a:rPr lang="zh-HK" altLang="en-US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慈幼</a:t>
            </a:r>
            <a:r>
              <a:rPr lang="zh-HK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家庭</a:t>
            </a:r>
            <a:r>
              <a:rPr lang="en-US" altLang="zh-HK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, </a:t>
            </a: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青適角落</a:t>
            </a:r>
            <a:endParaRPr lang="en-US" altLang="zh-TW" sz="40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Facebook</a:t>
            </a:r>
            <a:r>
              <a:rPr lang="en-US" altLang="zh-TW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TW" sz="26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Salesian </a:t>
            </a:r>
            <a:r>
              <a:rPr lang="en-US" altLang="zh-TW" sz="26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Youth Movement China Province</a:t>
            </a:r>
            <a:r>
              <a:rPr lang="zh-HK" altLang="en-US" sz="26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慈幼青年</a:t>
            </a:r>
            <a:r>
              <a:rPr lang="zh-HK" altLang="en-US" sz="26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運動</a:t>
            </a:r>
            <a:endParaRPr lang="en-US" altLang="zh-HK" sz="26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zh-TW" altLang="en-US" sz="26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慈幼家庭</a:t>
            </a:r>
            <a:endParaRPr lang="en-US" altLang="zh-TW" sz="37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慈</a:t>
            </a:r>
            <a:r>
              <a:rPr lang="zh-TW" altLang="en-US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青會籍</a:t>
            </a:r>
            <a:r>
              <a:rPr lang="zh-TW" altLang="en-US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申請表</a:t>
            </a:r>
            <a:endParaRPr lang="en-US" altLang="zh-TW" sz="4000" dirty="0" smtClean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altLang="zh-TW" sz="40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 marL="274320" indent="-274320">
              <a:buFont typeface="Wingdings" pitchFamily="2" charset="2"/>
              <a:buChar char="Ø"/>
              <a:defRPr/>
            </a:pPr>
            <a:endParaRPr lang="en-US" altLang="zh-TW" sz="4000" dirty="0" smtClean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</p:txBody>
      </p:sp>
      <p:pic>
        <p:nvPicPr>
          <p:cNvPr id="5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47743" y="-27384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慈青資訊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(</a:t>
            </a:r>
            <a:r>
              <a:rPr lang="zh-TW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青年</a:t>
            </a:r>
            <a:r>
              <a:rPr lang="en-US" altLang="zh-TW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彩雲" pitchFamily="65" charset="-120"/>
                <a:ea typeface="方正彩雲" pitchFamily="65" charset="-120"/>
              </a:rPr>
              <a:t>)</a:t>
            </a:r>
            <a:endParaRPr lang="zh-TW" altLang="en-US" sz="6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彩雲" pitchFamily="65" charset="-120"/>
              <a:ea typeface="方正彩雲" pitchFamily="65" charset="-120"/>
            </a:endParaRPr>
          </a:p>
        </p:txBody>
      </p:sp>
      <p:sp>
        <p:nvSpPr>
          <p:cNvPr id="78850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136904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TW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27/02/2021 </a:t>
            </a:r>
            <a:r>
              <a:rPr lang="zh-TW" altLang="en-US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中學慈青日</a:t>
            </a:r>
            <a:r>
              <a:rPr lang="en-US" altLang="zh-TW" sz="4000" dirty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 </a:t>
            </a:r>
            <a:r>
              <a:rPr lang="en-US" altLang="zh-TW" sz="4000" dirty="0" smtClean="0">
                <a:solidFill>
                  <a:srgbClr val="0070C0"/>
                </a:solidFill>
                <a:latin typeface="華康宗楷體W7(P)" pitchFamily="66" charset="-120"/>
                <a:ea typeface="華康宗楷體W7(P)" pitchFamily="66" charset="-120"/>
              </a:rPr>
              <a:t>@zoom</a:t>
            </a:r>
            <a:endParaRPr lang="en-US" altLang="zh-TW" sz="4000" dirty="0">
              <a:solidFill>
                <a:srgbClr val="0070C0"/>
              </a:solidFill>
              <a:latin typeface="華康宗楷體W7(P)" pitchFamily="66" charset="-120"/>
              <a:ea typeface="華康宗楷體W7(P)" pitchFamily="66" charset="-12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24/04/2021 </a:t>
            </a:r>
            <a:r>
              <a:rPr lang="zh-TW" altLang="en-US" sz="4000" dirty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小學慈青日 </a:t>
            </a:r>
            <a:r>
              <a:rPr lang="en-US" altLang="zh-TW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@</a:t>
            </a:r>
            <a:r>
              <a:rPr lang="zh-TW" altLang="en-US" sz="4000" dirty="0" smtClean="0">
                <a:solidFill>
                  <a:srgbClr val="7030A0"/>
                </a:solidFill>
                <a:latin typeface="華康宗楷體W7(P)" pitchFamily="66" charset="-120"/>
                <a:ea typeface="華康宗楷體W7(P)" pitchFamily="66" charset="-120"/>
              </a:rPr>
              <a:t>待定</a:t>
            </a:r>
            <a:endParaRPr lang="en-US" altLang="zh-TW" sz="4000" dirty="0">
              <a:solidFill>
                <a:srgbClr val="7030A0"/>
              </a:solidFill>
              <a:latin typeface="華康宗楷體W7(P)" pitchFamily="66" charset="-120"/>
              <a:ea typeface="華康宗楷體W7(P)" pitchFamily="66" charset="-120"/>
            </a:endParaRPr>
          </a:p>
        </p:txBody>
      </p:sp>
      <p:pic>
        <p:nvPicPr>
          <p:cNvPr id="5" name="Picture 2" descr="D:\圖\Don Bosco\DON BOSCO AGUINALDO 2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b="12900"/>
          <a:stretch/>
        </p:blipFill>
        <p:spPr bwMode="auto">
          <a:xfrm>
            <a:off x="6647743" y="-27384"/>
            <a:ext cx="2532769" cy="17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86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壁窗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4200</TotalTime>
  <Words>436</Words>
  <Application>Microsoft Office PowerPoint</Application>
  <PresentationFormat>如螢幕大小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壁窗</vt:lpstr>
      <vt:lpstr>1_流線</vt:lpstr>
      <vt:lpstr>20-21第二次牧民常會 2021年1月16日</vt:lpstr>
      <vt:lpstr>PowerPoint 簡報</vt:lpstr>
      <vt:lpstr>PowerPoint 簡報</vt:lpstr>
      <vt:lpstr>主講者： 香港教區 夏志誠輔理主教</vt:lpstr>
      <vt:lpstr>20-21第二次牧民常會 2021年1月16日</vt:lpstr>
      <vt:lpstr>PowerPoint 簡報</vt:lpstr>
      <vt:lpstr>慈青資訊(老師)</vt:lpstr>
      <vt:lpstr>慈青資訊(老師)</vt:lpstr>
      <vt:lpstr>慈青資訊(青年)</vt:lpstr>
      <vt:lpstr>PowerPoint 簡報</vt:lpstr>
      <vt:lpstr>PowerPoint 簡報</vt:lpstr>
      <vt:lpstr>PowerPoint 簡報</vt:lpstr>
      <vt:lpstr>20-21第二次牧民常會 2021年1月16日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FT</dc:creator>
  <cp:lastModifiedBy>USER</cp:lastModifiedBy>
  <cp:revision>210</cp:revision>
  <cp:lastPrinted>2020-12-29T02:39:10Z</cp:lastPrinted>
  <dcterms:modified xsi:type="dcterms:W3CDTF">2021-01-13T04:37:55Z</dcterms:modified>
</cp:coreProperties>
</file>