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685" r:id="rId1"/>
    <p:sldMasterId id="2147487721" r:id="rId2"/>
    <p:sldMasterId id="2147487733" r:id="rId3"/>
    <p:sldMasterId id="2147487757" r:id="rId4"/>
    <p:sldMasterId id="2147487769" r:id="rId5"/>
    <p:sldMasterId id="2147487781" r:id="rId6"/>
  </p:sldMasterIdLst>
  <p:notesMasterIdLst>
    <p:notesMasterId r:id="rId38"/>
  </p:notesMasterIdLst>
  <p:handoutMasterIdLst>
    <p:handoutMasterId r:id="rId39"/>
  </p:handoutMasterIdLst>
  <p:sldIdLst>
    <p:sldId id="336" r:id="rId7"/>
    <p:sldId id="349" r:id="rId8"/>
    <p:sldId id="350" r:id="rId9"/>
    <p:sldId id="348" r:id="rId10"/>
    <p:sldId id="447" r:id="rId11"/>
    <p:sldId id="359" r:id="rId12"/>
    <p:sldId id="388" r:id="rId13"/>
    <p:sldId id="450" r:id="rId14"/>
    <p:sldId id="451" r:id="rId15"/>
    <p:sldId id="390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1" r:id="rId25"/>
    <p:sldId id="462" r:id="rId26"/>
    <p:sldId id="464" r:id="rId27"/>
    <p:sldId id="465" r:id="rId28"/>
    <p:sldId id="466" r:id="rId29"/>
    <p:sldId id="422" r:id="rId30"/>
    <p:sldId id="379" r:id="rId31"/>
    <p:sldId id="470" r:id="rId32"/>
    <p:sldId id="446" r:id="rId33"/>
    <p:sldId id="472" r:id="rId34"/>
    <p:sldId id="425" r:id="rId35"/>
    <p:sldId id="467" r:id="rId36"/>
    <p:sldId id="468" r:id="rId37"/>
  </p:sldIdLst>
  <p:sldSz cx="9144000" cy="6858000" type="screen4x3"/>
  <p:notesSz cx="6807200" cy="99393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006699"/>
    <a:srgbClr val="FF33CC"/>
    <a:srgbClr val="CC00CC"/>
    <a:srgbClr val="009999"/>
    <a:srgbClr val="00CCFF"/>
    <a:srgbClr val="FF0000"/>
    <a:srgbClr val="66FF99"/>
    <a:srgbClr val="CC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7" autoAdjust="0"/>
    <p:restoredTop sz="94366" autoAdjust="0"/>
  </p:normalViewPr>
  <p:slideViewPr>
    <p:cSldViewPr>
      <p:cViewPr varScale="1">
        <p:scale>
          <a:sx n="65" d="100"/>
          <a:sy n="65" d="100"/>
        </p:scale>
        <p:origin x="-113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6DEA2-6554-478F-814D-22FD6A7919A2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HK" altLang="en-US"/>
        </a:p>
      </dgm:t>
    </dgm:pt>
    <dgm:pt modelId="{9F067722-CFDA-49F4-A1FE-3C727D09237C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 深化認識、生活聖言及福音價值</a:t>
          </a:r>
          <a:endParaRPr lang="zh-HK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7F3204-052F-40B7-9C17-A3B1707DD079}" type="parTrans" cxnId="{64B6DEB8-2293-48A8-86E2-D2847CC5E864}">
      <dgm:prSet/>
      <dgm:spPr/>
      <dgm:t>
        <a:bodyPr/>
        <a:lstStyle/>
        <a:p>
          <a:endParaRPr lang="zh-HK" altLang="en-US"/>
        </a:p>
      </dgm:t>
    </dgm:pt>
    <dgm:pt modelId="{2F8688C7-D7B6-492A-A284-31F6254987D9}" type="sibTrans" cxnId="{64B6DEB8-2293-48A8-86E2-D2847CC5E864}">
      <dgm:prSet/>
      <dgm:spPr/>
      <dgm:t>
        <a:bodyPr/>
        <a:lstStyle/>
        <a:p>
          <a:endParaRPr lang="zh-HK" altLang="en-US"/>
        </a:p>
      </dgm:t>
    </dgm:pt>
    <dgm:pt modelId="{DF0030C8-0768-4F85-BF1F-87A3FDAE4E08}">
      <dgm:prSet phldrT="[文字]" custT="1"/>
      <dgm:spPr/>
      <dgm:t>
        <a:bodyPr/>
        <a:lstStyle/>
        <a:p>
          <a:r>
            <a:rPr lang="zh-TW" altLang="en-US" sz="3200" dirty="0">
              <a:latin typeface="標楷體" pitchFamily="65" charset="-120"/>
              <a:ea typeface="標楷體" pitchFamily="65" charset="-120"/>
            </a:rPr>
            <a:t> 照顧弱勢社群及推動環保</a:t>
          </a:r>
          <a:endParaRPr lang="zh-HK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852C78-B1FC-4B2F-818E-206702956689}" type="parTrans" cxnId="{13225B78-5C95-4A44-BABC-05AD7FFC318B}">
      <dgm:prSet/>
      <dgm:spPr/>
      <dgm:t>
        <a:bodyPr/>
        <a:lstStyle/>
        <a:p>
          <a:endParaRPr lang="zh-HK" altLang="en-US"/>
        </a:p>
      </dgm:t>
    </dgm:pt>
    <dgm:pt modelId="{53E51789-3C52-46CC-81B5-1683DC6E2D3B}" type="sibTrans" cxnId="{13225B78-5C95-4A44-BABC-05AD7FFC318B}">
      <dgm:prSet/>
      <dgm:spPr/>
      <dgm:t>
        <a:bodyPr/>
        <a:lstStyle/>
        <a:p>
          <a:endParaRPr lang="zh-HK" altLang="en-US"/>
        </a:p>
      </dgm:t>
    </dgm:pt>
    <dgm:pt modelId="{F9A8FB62-A966-44B0-BD21-712D4E370678}">
      <dgm:prSet custT="1"/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開放團體，關顧貧窮青年</a:t>
          </a:r>
          <a:endParaRPr lang="en-US" altLang="zh-TW" sz="2800" dirty="0">
            <a:latin typeface="標楷體" pitchFamily="65" charset="-120"/>
            <a:ea typeface="標楷體" pitchFamily="65" charset="-120"/>
          </a:endParaRPr>
        </a:p>
      </dgm:t>
    </dgm:pt>
    <dgm:pt modelId="{09FCB1B7-7905-4901-B14D-A9350D25CF47}" type="parTrans" cxnId="{89CA74F8-B191-4A25-9A20-9377E13DCF78}">
      <dgm:prSet/>
      <dgm:spPr/>
      <dgm:t>
        <a:bodyPr/>
        <a:lstStyle/>
        <a:p>
          <a:endParaRPr lang="zh-HK" altLang="en-US"/>
        </a:p>
      </dgm:t>
    </dgm:pt>
    <dgm:pt modelId="{686C2208-EF57-4992-9E18-4375E15D676F}" type="sibTrans" cxnId="{89CA74F8-B191-4A25-9A20-9377E13DCF78}">
      <dgm:prSet/>
      <dgm:spPr/>
      <dgm:t>
        <a:bodyPr/>
        <a:lstStyle/>
        <a:p>
          <a:endParaRPr lang="zh-HK" altLang="en-US"/>
        </a:p>
      </dgm:t>
    </dgm:pt>
    <dgm:pt modelId="{DDF7351E-DCB4-41E6-BD3E-1735DBF8F1DB}">
      <dgm:prSet custT="1"/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營造綠色環境及推動健康生活</a:t>
          </a:r>
          <a:endParaRPr lang="en-US" altLang="zh-TW" sz="2400" dirty="0">
            <a:latin typeface="標楷體" pitchFamily="65" charset="-120"/>
            <a:ea typeface="標楷體" pitchFamily="65" charset="-120"/>
          </a:endParaRPr>
        </a:p>
      </dgm:t>
    </dgm:pt>
    <dgm:pt modelId="{EAF12C82-6E5F-4E53-AD17-3215DEF00FE0}" type="parTrans" cxnId="{E57E8AA3-35D0-42D9-B592-9796E98019B4}">
      <dgm:prSet/>
      <dgm:spPr/>
      <dgm:t>
        <a:bodyPr/>
        <a:lstStyle/>
        <a:p>
          <a:endParaRPr lang="zh-HK" altLang="en-US"/>
        </a:p>
      </dgm:t>
    </dgm:pt>
    <dgm:pt modelId="{6C3A3617-4A7C-48BD-96AE-1E266CBD6714}" type="sibTrans" cxnId="{E57E8AA3-35D0-42D9-B592-9796E98019B4}">
      <dgm:prSet/>
      <dgm:spPr/>
      <dgm:t>
        <a:bodyPr/>
        <a:lstStyle/>
        <a:p>
          <a:endParaRPr lang="zh-HK" altLang="en-US"/>
        </a:p>
      </dgm:t>
    </dgm:pt>
    <dgm:pt modelId="{E510B7F9-CE64-4437-9E17-D0A52496B56E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推動閱讀</a:t>
          </a:r>
          <a:r>
            <a: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《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眾位弟兄</a:t>
          </a:r>
          <a:r>
            <a: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》</a:t>
          </a: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通諭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266E72-49FD-42D3-9725-9320B3346EDB}" type="parTrans" cxnId="{90C9E8D7-AA6D-4D37-92BD-3378BAEBC8F2}">
      <dgm:prSet/>
      <dgm:spPr/>
      <dgm:t>
        <a:bodyPr/>
        <a:lstStyle/>
        <a:p>
          <a:endParaRPr lang="zh-TW" altLang="en-US"/>
        </a:p>
      </dgm:t>
    </dgm:pt>
    <dgm:pt modelId="{5BCFC59D-1C65-4603-9B6D-D571453C5D9C}" type="sibTrans" cxnId="{90C9E8D7-AA6D-4D37-92BD-3378BAEBC8F2}">
      <dgm:prSet/>
      <dgm:spPr/>
      <dgm:t>
        <a:bodyPr/>
        <a:lstStyle/>
        <a:p>
          <a:endParaRPr lang="zh-TW" altLang="en-US"/>
        </a:p>
      </dgm:t>
    </dgm:pt>
    <dgm:pt modelId="{78C2016B-B96F-4B71-A2CE-8341EBA26196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會議開始前聆聽聖言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E44849-2266-4ADF-8E6C-4BD81F1C139E}" type="parTrans" cxnId="{8C473E03-C2E2-4229-9489-43BB8148CD47}">
      <dgm:prSet/>
      <dgm:spPr/>
      <dgm:t>
        <a:bodyPr/>
        <a:lstStyle/>
        <a:p>
          <a:endParaRPr lang="zh-HK" altLang="en-US"/>
        </a:p>
      </dgm:t>
    </dgm:pt>
    <dgm:pt modelId="{0A54FF8F-5768-4613-A3E3-147413C99BDD}" type="sibTrans" cxnId="{8C473E03-C2E2-4229-9489-43BB8148CD47}">
      <dgm:prSet/>
      <dgm:spPr/>
      <dgm:t>
        <a:bodyPr/>
        <a:lstStyle/>
        <a:p>
          <a:endParaRPr lang="zh-HK" altLang="en-US"/>
        </a:p>
      </dgm:t>
    </dgm:pt>
    <dgm:pt modelId="{1A3DD7B9-8EC2-488D-802E-0A307E25A8A1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推動組織慕道班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F4B371-EB7B-4671-B4EA-04B37655DC36}" type="parTrans" cxnId="{603EE81E-2D06-4449-B57C-843845D1ED52}">
      <dgm:prSet/>
      <dgm:spPr/>
      <dgm:t>
        <a:bodyPr/>
        <a:lstStyle/>
        <a:p>
          <a:endParaRPr lang="zh-HK" altLang="en-US"/>
        </a:p>
      </dgm:t>
    </dgm:pt>
    <dgm:pt modelId="{54BF5735-563F-45A5-BE91-6AF8D647CC07}" type="sibTrans" cxnId="{603EE81E-2D06-4449-B57C-843845D1ED52}">
      <dgm:prSet/>
      <dgm:spPr/>
      <dgm:t>
        <a:bodyPr/>
        <a:lstStyle/>
        <a:p>
          <a:endParaRPr lang="zh-HK" altLang="en-US"/>
        </a:p>
      </dgm:t>
    </dgm:pt>
    <dgm:pt modelId="{C046FFC0-2EA6-1E4A-9879-903E1A949A57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認識天主教五個核心價值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F73E363-AF5E-ED49-B59F-979F9F5F704B}" type="parTrans" cxnId="{ACDB34EE-1D2D-1946-A5FC-73F9DDE64B6B}">
      <dgm:prSet/>
      <dgm:spPr/>
      <dgm:t>
        <a:bodyPr/>
        <a:lstStyle/>
        <a:p>
          <a:endParaRPr lang="en-GB"/>
        </a:p>
      </dgm:t>
    </dgm:pt>
    <dgm:pt modelId="{9AA7D845-AED3-644A-A3BA-9E930A9BD011}" type="sibTrans" cxnId="{ACDB34EE-1D2D-1946-A5FC-73F9DDE64B6B}">
      <dgm:prSet/>
      <dgm:spPr/>
      <dgm:t>
        <a:bodyPr/>
        <a:lstStyle/>
        <a:p>
          <a:endParaRPr lang="en-GB"/>
        </a:p>
      </dgm:t>
    </dgm:pt>
    <dgm:pt modelId="{04EE2A57-9D7C-41C7-B006-A07FFF250A71}" type="pres">
      <dgm:prSet presAssocID="{9396DEA2-6554-478F-814D-22FD6A791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44E7CB19-34AA-4244-9F18-7D2BAE458DA8}" type="pres">
      <dgm:prSet presAssocID="{9F067722-CFDA-49F4-A1FE-3C727D09237C}" presName="parentText" presStyleLbl="node1" presStyleIdx="0" presStyleCnt="2" custLinFactNeighborY="-11897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A68B7CC-5A2B-4213-9129-B0C63A78049C}" type="pres">
      <dgm:prSet presAssocID="{9F067722-CFDA-49F4-A1FE-3C727D09237C}" presName="childText" presStyleLbl="revTx" presStyleIdx="0" presStyleCnt="2" custScaleY="94729" custLinFactNeighborY="-82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A2AF887-C590-4905-9834-8DBA86850641}" type="pres">
      <dgm:prSet presAssocID="{DF0030C8-0768-4F85-BF1F-87A3FDAE4E08}" presName="parentText" presStyleLbl="node1" presStyleIdx="1" presStyleCnt="2" custLinFactNeighborY="10718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E28F431-0268-451C-B7C3-F9D3BF4BD6FA}" type="pres">
      <dgm:prSet presAssocID="{DF0030C8-0768-4F85-BF1F-87A3FDAE4E08}" presName="childText" presStyleLbl="revTx" presStyleIdx="1" presStyleCnt="2" custLinFactNeighborY="2391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758A35C0-CCEE-41C9-AA8A-3E41BA41092F}" type="presOf" srcId="{9396DEA2-6554-478F-814D-22FD6A7919A2}" destId="{04EE2A57-9D7C-41C7-B006-A07FFF250A71}" srcOrd="0" destOrd="0" presId="urn:microsoft.com/office/officeart/2005/8/layout/vList2"/>
    <dgm:cxn modelId="{FF4CBFBA-D2CB-4867-BBD0-4FA20F3446B7}" type="presOf" srcId="{78C2016B-B96F-4B71-A2CE-8341EBA26196}" destId="{7A68B7CC-5A2B-4213-9129-B0C63A78049C}" srcOrd="0" destOrd="0" presId="urn:microsoft.com/office/officeart/2005/8/layout/vList2"/>
    <dgm:cxn modelId="{90C9E8D7-AA6D-4D37-92BD-3378BAEBC8F2}" srcId="{9F067722-CFDA-49F4-A1FE-3C727D09237C}" destId="{E510B7F9-CE64-4437-9E17-D0A52496B56E}" srcOrd="2" destOrd="0" parTransId="{59266E72-49FD-42D3-9725-9320B3346EDB}" sibTransId="{5BCFC59D-1C65-4603-9B6D-D571453C5D9C}"/>
    <dgm:cxn modelId="{13225B78-5C95-4A44-BABC-05AD7FFC318B}" srcId="{9396DEA2-6554-478F-814D-22FD6A7919A2}" destId="{DF0030C8-0768-4F85-BF1F-87A3FDAE4E08}" srcOrd="1" destOrd="0" parTransId="{65852C78-B1FC-4B2F-818E-206702956689}" sibTransId="{53E51789-3C52-46CC-81B5-1683DC6E2D3B}"/>
    <dgm:cxn modelId="{8A33B61B-6EBD-AD45-AECA-ACAC8029733D}" type="presOf" srcId="{C046FFC0-2EA6-1E4A-9879-903E1A949A57}" destId="{7A68B7CC-5A2B-4213-9129-B0C63A78049C}" srcOrd="0" destOrd="1" presId="urn:microsoft.com/office/officeart/2005/8/layout/vList2"/>
    <dgm:cxn modelId="{23C6F118-3206-459D-8EE5-12E173B82113}" type="presOf" srcId="{9F067722-CFDA-49F4-A1FE-3C727D09237C}" destId="{44E7CB19-34AA-4244-9F18-7D2BAE458DA8}" srcOrd="0" destOrd="0" presId="urn:microsoft.com/office/officeart/2005/8/layout/vList2"/>
    <dgm:cxn modelId="{64B6DEB8-2293-48A8-86E2-D2847CC5E864}" srcId="{9396DEA2-6554-478F-814D-22FD6A7919A2}" destId="{9F067722-CFDA-49F4-A1FE-3C727D09237C}" srcOrd="0" destOrd="0" parTransId="{2E7F3204-052F-40B7-9C17-A3B1707DD079}" sibTransId="{2F8688C7-D7B6-492A-A284-31F6254987D9}"/>
    <dgm:cxn modelId="{7A3E8F81-F706-4504-9CCB-B77E9195C729}" type="presOf" srcId="{DDF7351E-DCB4-41E6-BD3E-1735DBF8F1DB}" destId="{3E28F431-0268-451C-B7C3-F9D3BF4BD6FA}" srcOrd="0" destOrd="1" presId="urn:microsoft.com/office/officeart/2005/8/layout/vList2"/>
    <dgm:cxn modelId="{F927B518-F6EF-4778-AA45-80A3849EC9A8}" type="presOf" srcId="{F9A8FB62-A966-44B0-BD21-712D4E370678}" destId="{3E28F431-0268-451C-B7C3-F9D3BF4BD6FA}" srcOrd="0" destOrd="0" presId="urn:microsoft.com/office/officeart/2005/8/layout/vList2"/>
    <dgm:cxn modelId="{E57E8AA3-35D0-42D9-B592-9796E98019B4}" srcId="{DF0030C8-0768-4F85-BF1F-87A3FDAE4E08}" destId="{DDF7351E-DCB4-41E6-BD3E-1735DBF8F1DB}" srcOrd="1" destOrd="0" parTransId="{EAF12C82-6E5F-4E53-AD17-3215DEF00FE0}" sibTransId="{6C3A3617-4A7C-48BD-96AE-1E266CBD6714}"/>
    <dgm:cxn modelId="{ACDB34EE-1D2D-1946-A5FC-73F9DDE64B6B}" srcId="{9F067722-CFDA-49F4-A1FE-3C727D09237C}" destId="{C046FFC0-2EA6-1E4A-9879-903E1A949A57}" srcOrd="1" destOrd="0" parTransId="{9F73E363-AF5E-ED49-B59F-979F9F5F704B}" sibTransId="{9AA7D845-AED3-644A-A3BA-9E930A9BD011}"/>
    <dgm:cxn modelId="{98D127DF-8F47-45F0-B8F1-943AE7FED012}" type="presOf" srcId="{DF0030C8-0768-4F85-BF1F-87A3FDAE4E08}" destId="{CA2AF887-C590-4905-9834-8DBA86850641}" srcOrd="0" destOrd="0" presId="urn:microsoft.com/office/officeart/2005/8/layout/vList2"/>
    <dgm:cxn modelId="{89CA74F8-B191-4A25-9A20-9377E13DCF78}" srcId="{DF0030C8-0768-4F85-BF1F-87A3FDAE4E08}" destId="{F9A8FB62-A966-44B0-BD21-712D4E370678}" srcOrd="0" destOrd="0" parTransId="{09FCB1B7-7905-4901-B14D-A9350D25CF47}" sibTransId="{686C2208-EF57-4992-9E18-4375E15D676F}"/>
    <dgm:cxn modelId="{E50990DE-F56E-4F58-A5FF-A2E6F1D17E8E}" type="presOf" srcId="{E510B7F9-CE64-4437-9E17-D0A52496B56E}" destId="{7A68B7CC-5A2B-4213-9129-B0C63A78049C}" srcOrd="0" destOrd="2" presId="urn:microsoft.com/office/officeart/2005/8/layout/vList2"/>
    <dgm:cxn modelId="{8C473E03-C2E2-4229-9489-43BB8148CD47}" srcId="{9F067722-CFDA-49F4-A1FE-3C727D09237C}" destId="{78C2016B-B96F-4B71-A2CE-8341EBA26196}" srcOrd="0" destOrd="0" parTransId="{89E44849-2266-4ADF-8E6C-4BD81F1C139E}" sibTransId="{0A54FF8F-5768-4613-A3E3-147413C99BDD}"/>
    <dgm:cxn modelId="{F56FD3CF-5AE1-47D3-8288-2AEA0FF06550}" type="presOf" srcId="{1A3DD7B9-8EC2-488D-802E-0A307E25A8A1}" destId="{7A68B7CC-5A2B-4213-9129-B0C63A78049C}" srcOrd="0" destOrd="3" presId="urn:microsoft.com/office/officeart/2005/8/layout/vList2"/>
    <dgm:cxn modelId="{603EE81E-2D06-4449-B57C-843845D1ED52}" srcId="{9F067722-CFDA-49F4-A1FE-3C727D09237C}" destId="{1A3DD7B9-8EC2-488D-802E-0A307E25A8A1}" srcOrd="3" destOrd="0" parTransId="{67F4B371-EB7B-4671-B4EA-04B37655DC36}" sibTransId="{54BF5735-563F-45A5-BE91-6AF8D647CC07}"/>
    <dgm:cxn modelId="{6FA60586-20B1-47E9-B2E6-44AE14CA8AD1}" type="presParOf" srcId="{04EE2A57-9D7C-41C7-B006-A07FFF250A71}" destId="{44E7CB19-34AA-4244-9F18-7D2BAE458DA8}" srcOrd="0" destOrd="0" presId="urn:microsoft.com/office/officeart/2005/8/layout/vList2"/>
    <dgm:cxn modelId="{1B622184-482A-4DFF-8E67-7E09873CAD7D}" type="presParOf" srcId="{04EE2A57-9D7C-41C7-B006-A07FFF250A71}" destId="{7A68B7CC-5A2B-4213-9129-B0C63A78049C}" srcOrd="1" destOrd="0" presId="urn:microsoft.com/office/officeart/2005/8/layout/vList2"/>
    <dgm:cxn modelId="{07B33428-DAFF-4A91-A221-A79A86AC7FE1}" type="presParOf" srcId="{04EE2A57-9D7C-41C7-B006-A07FFF250A71}" destId="{CA2AF887-C590-4905-9834-8DBA86850641}" srcOrd="2" destOrd="0" presId="urn:microsoft.com/office/officeart/2005/8/layout/vList2"/>
    <dgm:cxn modelId="{47364D5A-BB7F-48B3-9FA3-4B57FEE6CF49}" type="presParOf" srcId="{04EE2A57-9D7C-41C7-B006-A07FFF250A71}" destId="{3E28F431-0268-451C-B7C3-F9D3BF4BD6F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6DEA2-6554-478F-814D-22FD6A7919A2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HK" altLang="en-US"/>
        </a:p>
      </dgm:t>
    </dgm:pt>
    <dgm:pt modelId="{DF0030C8-0768-4F85-BF1F-87A3FDAE4E08}">
      <dgm:prSet phldrT="[文字]" custT="1"/>
      <dgm:spPr/>
      <dgm:t>
        <a:bodyPr/>
        <a:lstStyle/>
        <a:p>
          <a:r>
            <a:rPr lang="zh-TW" altLang="en-US" sz="2800" dirty="0">
              <a:latin typeface="標楷體" pitchFamily="65" charset="-120"/>
              <a:ea typeface="標楷體" pitchFamily="65" charset="-120"/>
            </a:rPr>
            <a:t>加強小組聖言誦讀及教理講授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852C78-B1FC-4B2F-818E-206702956689}" type="parTrans" cxnId="{13225B78-5C95-4A44-BABC-05AD7FFC318B}">
      <dgm:prSet/>
      <dgm:spPr/>
      <dgm:t>
        <a:bodyPr/>
        <a:lstStyle/>
        <a:p>
          <a:endParaRPr lang="zh-HK" altLang="en-US"/>
        </a:p>
      </dgm:t>
    </dgm:pt>
    <dgm:pt modelId="{53E51789-3C52-46CC-81B5-1683DC6E2D3B}" type="sibTrans" cxnId="{13225B78-5C95-4A44-BABC-05AD7FFC318B}">
      <dgm:prSet/>
      <dgm:spPr/>
      <dgm:t>
        <a:bodyPr/>
        <a:lstStyle/>
        <a:p>
          <a:endParaRPr lang="zh-HK" altLang="en-US"/>
        </a:p>
      </dgm:t>
    </dgm:pt>
    <dgm:pt modelId="{80DF8357-F31A-407C-A969-DC395221DBBF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關心社會及推動環保</a:t>
          </a:r>
          <a:endParaRPr lang="zh-HK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F30939-02FF-4926-9743-F8569CBDBD43}" type="parTrans" cxnId="{30BCABDA-BACF-4F70-9A16-A4B2C4FCA9F9}">
      <dgm:prSet/>
      <dgm:spPr/>
      <dgm:t>
        <a:bodyPr/>
        <a:lstStyle/>
        <a:p>
          <a:endParaRPr lang="zh-HK" altLang="en-US"/>
        </a:p>
      </dgm:t>
    </dgm:pt>
    <dgm:pt modelId="{CD1BD00E-71B2-4FF2-9CBE-83DA11A8FE48}" type="sibTrans" cxnId="{30BCABDA-BACF-4F70-9A16-A4B2C4FCA9F9}">
      <dgm:prSet/>
      <dgm:spPr/>
      <dgm:t>
        <a:bodyPr/>
        <a:lstStyle/>
        <a:p>
          <a:endParaRPr lang="zh-HK" altLang="en-US"/>
        </a:p>
      </dgm:t>
    </dgm:pt>
    <dgm:pt modelId="{E5B24170-E1FE-4FB4-A48C-83410BE404EB}">
      <dgm:prSet phldrT="[文字]" custT="1"/>
      <dgm:spPr>
        <a:solidFill>
          <a:srgbClr val="FF0000"/>
        </a:solidFill>
      </dgm:spPr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 生活聖言及福音價值</a:t>
          </a:r>
          <a:endParaRPr lang="zh-HK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5E4D31-B083-4EF9-9185-3291B1D8EFE4}" type="sibTrans" cxnId="{CF786FDB-CB5C-4388-8974-37857586C010}">
      <dgm:prSet/>
      <dgm:spPr/>
      <dgm:t>
        <a:bodyPr/>
        <a:lstStyle/>
        <a:p>
          <a:endParaRPr lang="zh-HK" altLang="en-US"/>
        </a:p>
      </dgm:t>
    </dgm:pt>
    <dgm:pt modelId="{B3BE6BE0-8296-499B-8CEC-D44F79EA86F2}" type="parTrans" cxnId="{CF786FDB-CB5C-4388-8974-37857586C010}">
      <dgm:prSet/>
      <dgm:spPr/>
      <dgm:t>
        <a:bodyPr/>
        <a:lstStyle/>
        <a:p>
          <a:endParaRPr lang="zh-HK" altLang="en-US"/>
        </a:p>
      </dgm:t>
    </dgm:pt>
    <dgm:pt modelId="{D8D09549-A338-48E0-8932-133FF776CCB9}">
      <dgm:prSet phldrT="[文字]" custT="1"/>
      <dgm:spPr/>
      <dgm:t>
        <a:bodyPr/>
        <a:lstStyle/>
        <a:p>
          <a:pPr>
            <a:lnSpc>
              <a:spcPct val="90000"/>
            </a:lnSpc>
          </a:pP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推動環保健康生活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0D0E44-1A8D-4889-BC85-41387CADFDF8}" type="parTrans" cxnId="{3AB96712-B405-41D9-A9AB-AF96341B9D02}">
      <dgm:prSet/>
      <dgm:spPr/>
      <dgm:t>
        <a:bodyPr/>
        <a:lstStyle/>
        <a:p>
          <a:endParaRPr lang="zh-HK" altLang="en-US"/>
        </a:p>
      </dgm:t>
    </dgm:pt>
    <dgm:pt modelId="{960B5712-DE86-4E65-91BB-33BF1B2B8264}" type="sibTrans" cxnId="{3AB96712-B405-41D9-A9AB-AF96341B9D02}">
      <dgm:prSet/>
      <dgm:spPr/>
      <dgm:t>
        <a:bodyPr/>
        <a:lstStyle/>
        <a:p>
          <a:endParaRPr lang="zh-HK" altLang="en-US"/>
        </a:p>
      </dgm:t>
    </dgm:pt>
    <dgm:pt modelId="{A5BCF170-4B6E-4039-B486-66BCDB1E66F7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優化各瞻禮及祈禱時刻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21AE86-0F2F-42EC-ABC2-E579933B5932}" type="parTrans" cxnId="{63775B05-575C-46F2-8C08-3F600D708680}">
      <dgm:prSet/>
      <dgm:spPr/>
      <dgm:t>
        <a:bodyPr/>
        <a:lstStyle/>
        <a:p>
          <a:endParaRPr lang="zh-HK" altLang="en-US"/>
        </a:p>
      </dgm:t>
    </dgm:pt>
    <dgm:pt modelId="{FF990C20-0978-4994-8962-54150FAAFA7F}" type="sibTrans" cxnId="{63775B05-575C-46F2-8C08-3F600D708680}">
      <dgm:prSet/>
      <dgm:spPr/>
      <dgm:t>
        <a:bodyPr/>
        <a:lstStyle/>
        <a:p>
          <a:endParaRPr lang="zh-HK" altLang="en-US"/>
        </a:p>
      </dgm:t>
    </dgm:pt>
    <dgm:pt modelId="{F3336444-8379-4B18-9FB1-1864A337279F}">
      <dgm:prSet phldrT="[文字]" custT="1"/>
      <dgm:spPr/>
      <dgm:t>
        <a:bodyPr/>
        <a:lstStyle/>
        <a:p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強化慈青善會，建立友誼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8B92C7E-515E-4970-B417-7C20A3DDD243}" type="parTrans" cxnId="{EFE622D6-C578-4D08-A64C-F08421676E8C}">
      <dgm:prSet/>
      <dgm:spPr/>
      <dgm:t>
        <a:bodyPr/>
        <a:lstStyle/>
        <a:p>
          <a:endParaRPr lang="zh-HK" altLang="en-US"/>
        </a:p>
      </dgm:t>
    </dgm:pt>
    <dgm:pt modelId="{E921D610-373D-418F-B2D6-6D8AD1B83900}" type="sibTrans" cxnId="{EFE622D6-C578-4D08-A64C-F08421676E8C}">
      <dgm:prSet/>
      <dgm:spPr/>
      <dgm:t>
        <a:bodyPr/>
        <a:lstStyle/>
        <a:p>
          <a:endParaRPr lang="zh-HK" altLang="en-US"/>
        </a:p>
      </dgm:t>
    </dgm:pt>
    <dgm:pt modelId="{2E80DEE9-AC72-4BA1-9EE6-FF2F7B0E9FF5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認識及持守天主教五個核心價值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0CB5E1-C1CB-48B8-BC0D-6136588A9571}" type="parTrans" cxnId="{1B012B75-C561-4629-B912-0C8B23E7AE08}">
      <dgm:prSet/>
      <dgm:spPr/>
      <dgm:t>
        <a:bodyPr/>
        <a:lstStyle/>
        <a:p>
          <a:endParaRPr lang="zh-HK" altLang="en-US"/>
        </a:p>
      </dgm:t>
    </dgm:pt>
    <dgm:pt modelId="{1E653D40-75E9-465D-88E8-DCFBA83E0AEB}" type="sibTrans" cxnId="{1B012B75-C561-4629-B912-0C8B23E7AE08}">
      <dgm:prSet/>
      <dgm:spPr/>
      <dgm:t>
        <a:bodyPr/>
        <a:lstStyle/>
        <a:p>
          <a:endParaRPr lang="zh-HK" altLang="en-US"/>
        </a:p>
      </dgm:t>
    </dgm:pt>
    <dgm:pt modelId="{4CC2A676-4B44-9F4E-A842-FDE8368690E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rPr>
            <a:t>組織愛德服務</a:t>
          </a:r>
          <a:endParaRPr lang="zh-HK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9CC969-BFE4-564A-A00C-E12BE441737F}" type="parTrans" cxnId="{95A18728-B4C5-4347-ADB5-138AFF2A30B1}">
      <dgm:prSet/>
      <dgm:spPr/>
    </dgm:pt>
    <dgm:pt modelId="{BB1E0208-B006-4E49-AF9B-DAA300F3D08C}" type="sibTrans" cxnId="{95A18728-B4C5-4347-ADB5-138AFF2A30B1}">
      <dgm:prSet/>
      <dgm:spPr/>
    </dgm:pt>
    <dgm:pt modelId="{04EE2A57-9D7C-41C7-B006-A07FFF250A71}" type="pres">
      <dgm:prSet presAssocID="{9396DEA2-6554-478F-814D-22FD6A791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E043E3A8-0941-4B5F-97B3-B0D064B06371}" type="pres">
      <dgm:prSet presAssocID="{80DF8357-F31A-407C-A969-DC395221DBBF}" presName="parentText" presStyleLbl="node1" presStyleIdx="0" presStyleCnt="2" custScaleY="72585" custLinFactNeighborY="-11478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3510059-5198-4EAF-A279-B94DBBD92FE5}" type="pres">
      <dgm:prSet presAssocID="{80DF8357-F31A-407C-A969-DC395221DBBF}" presName="childText" presStyleLbl="revTx" presStyleIdx="0" presStyleCnt="2" custScaleY="12162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7178449-4B9E-4DE5-802B-9C73FD69EB37}" type="pres">
      <dgm:prSet presAssocID="{E5B24170-E1FE-4FB4-A48C-83410BE404EB}" presName="parentText" presStyleLbl="node1" presStyleIdx="1" presStyleCnt="2" custScaleY="74951" custLinFactNeighborY="-10764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BAC629D-9793-4004-A417-54E024C1A0B6}" type="pres">
      <dgm:prSet presAssocID="{E5B24170-E1FE-4FB4-A48C-83410BE404EB}" presName="childText" presStyleLbl="revTx" presStyleIdx="1" presStyleCnt="2" custLinFactNeighborX="-89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3AB96712-B405-41D9-A9AB-AF96341B9D02}" srcId="{80DF8357-F31A-407C-A969-DC395221DBBF}" destId="{D8D09549-A338-48E0-8932-133FF776CCB9}" srcOrd="2" destOrd="0" parTransId="{970D0E44-1A8D-4889-BC85-41387CADFDF8}" sibTransId="{960B5712-DE86-4E65-91BB-33BF1B2B8264}"/>
    <dgm:cxn modelId="{EB663019-E1C4-D94A-8412-B50904C0CF7A}" type="presOf" srcId="{4CC2A676-4B44-9F4E-A842-FDE8368690EB}" destId="{23510059-5198-4EAF-A279-B94DBBD92FE5}" srcOrd="0" destOrd="1" presId="urn:microsoft.com/office/officeart/2005/8/layout/vList2"/>
    <dgm:cxn modelId="{328F4031-20F7-4494-B8BB-6AB5A7A3631F}" type="presOf" srcId="{A5BCF170-4B6E-4039-B486-66BCDB1E66F7}" destId="{ABAC629D-9793-4004-A417-54E024C1A0B6}" srcOrd="0" destOrd="2" presId="urn:microsoft.com/office/officeart/2005/8/layout/vList2"/>
    <dgm:cxn modelId="{13225B78-5C95-4A44-BABC-05AD7FFC318B}" srcId="{E5B24170-E1FE-4FB4-A48C-83410BE404EB}" destId="{DF0030C8-0768-4F85-BF1F-87A3FDAE4E08}" srcOrd="0" destOrd="0" parTransId="{65852C78-B1FC-4B2F-818E-206702956689}" sibTransId="{53E51789-3C52-46CC-81B5-1683DC6E2D3B}"/>
    <dgm:cxn modelId="{EFE622D6-C578-4D08-A64C-F08421676E8C}" srcId="{E5B24170-E1FE-4FB4-A48C-83410BE404EB}" destId="{F3336444-8379-4B18-9FB1-1864A337279F}" srcOrd="1" destOrd="0" parTransId="{68B92C7E-515E-4970-B417-7C20A3DDD243}" sibTransId="{E921D610-373D-418F-B2D6-6D8AD1B83900}"/>
    <dgm:cxn modelId="{5F309B21-2F6D-493F-874A-E4D0109860F6}" type="presOf" srcId="{D8D09549-A338-48E0-8932-133FF776CCB9}" destId="{23510059-5198-4EAF-A279-B94DBBD92FE5}" srcOrd="0" destOrd="2" presId="urn:microsoft.com/office/officeart/2005/8/layout/vList2"/>
    <dgm:cxn modelId="{7B5C1299-3F1A-43DB-AEF2-5B82B37FB756}" type="presOf" srcId="{80DF8357-F31A-407C-A969-DC395221DBBF}" destId="{E043E3A8-0941-4B5F-97B3-B0D064B06371}" srcOrd="0" destOrd="0" presId="urn:microsoft.com/office/officeart/2005/8/layout/vList2"/>
    <dgm:cxn modelId="{6670842F-5F69-40C4-A9F2-02D2F0168B0A}" type="presOf" srcId="{E5B24170-E1FE-4FB4-A48C-83410BE404EB}" destId="{E7178449-4B9E-4DE5-802B-9C73FD69EB37}" srcOrd="0" destOrd="0" presId="urn:microsoft.com/office/officeart/2005/8/layout/vList2"/>
    <dgm:cxn modelId="{1C0C0B01-4A43-477F-A971-8B7CA8231DCB}" type="presOf" srcId="{9396DEA2-6554-478F-814D-22FD6A7919A2}" destId="{04EE2A57-9D7C-41C7-B006-A07FFF250A71}" srcOrd="0" destOrd="0" presId="urn:microsoft.com/office/officeart/2005/8/layout/vList2"/>
    <dgm:cxn modelId="{8F621E90-1FCB-40D9-8E87-3BE1BEE7CBB8}" type="presOf" srcId="{DF0030C8-0768-4F85-BF1F-87A3FDAE4E08}" destId="{ABAC629D-9793-4004-A417-54E024C1A0B6}" srcOrd="0" destOrd="0" presId="urn:microsoft.com/office/officeart/2005/8/layout/vList2"/>
    <dgm:cxn modelId="{49D2B2FB-83FA-4B95-B9EE-A9EFFC6CB205}" type="presOf" srcId="{F3336444-8379-4B18-9FB1-1864A337279F}" destId="{ABAC629D-9793-4004-A417-54E024C1A0B6}" srcOrd="0" destOrd="1" presId="urn:microsoft.com/office/officeart/2005/8/layout/vList2"/>
    <dgm:cxn modelId="{63775B05-575C-46F2-8C08-3F600D708680}" srcId="{E5B24170-E1FE-4FB4-A48C-83410BE404EB}" destId="{A5BCF170-4B6E-4039-B486-66BCDB1E66F7}" srcOrd="2" destOrd="0" parTransId="{CC21AE86-0F2F-42EC-ABC2-E579933B5932}" sibTransId="{FF990C20-0978-4994-8962-54150FAAFA7F}"/>
    <dgm:cxn modelId="{CF786FDB-CB5C-4388-8974-37857586C010}" srcId="{9396DEA2-6554-478F-814D-22FD6A7919A2}" destId="{E5B24170-E1FE-4FB4-A48C-83410BE404EB}" srcOrd="1" destOrd="0" parTransId="{B3BE6BE0-8296-499B-8CEC-D44F79EA86F2}" sibTransId="{585E4D31-B083-4EF9-9185-3291B1D8EFE4}"/>
    <dgm:cxn modelId="{30BCABDA-BACF-4F70-9A16-A4B2C4FCA9F9}" srcId="{9396DEA2-6554-478F-814D-22FD6A7919A2}" destId="{80DF8357-F31A-407C-A969-DC395221DBBF}" srcOrd="0" destOrd="0" parTransId="{E6F30939-02FF-4926-9743-F8569CBDBD43}" sibTransId="{CD1BD00E-71B2-4FF2-9CBE-83DA11A8FE48}"/>
    <dgm:cxn modelId="{67D53CD0-2BD2-442D-8498-DAAFCE56B1A1}" type="presOf" srcId="{2E80DEE9-AC72-4BA1-9EE6-FF2F7B0E9FF5}" destId="{23510059-5198-4EAF-A279-B94DBBD92FE5}" srcOrd="0" destOrd="0" presId="urn:microsoft.com/office/officeart/2005/8/layout/vList2"/>
    <dgm:cxn modelId="{1B012B75-C561-4629-B912-0C8B23E7AE08}" srcId="{80DF8357-F31A-407C-A969-DC395221DBBF}" destId="{2E80DEE9-AC72-4BA1-9EE6-FF2F7B0E9FF5}" srcOrd="0" destOrd="0" parTransId="{810CB5E1-C1CB-48B8-BC0D-6136588A9571}" sibTransId="{1E653D40-75E9-465D-88E8-DCFBA83E0AEB}"/>
    <dgm:cxn modelId="{95A18728-B4C5-4347-ADB5-138AFF2A30B1}" srcId="{80DF8357-F31A-407C-A969-DC395221DBBF}" destId="{4CC2A676-4B44-9F4E-A842-FDE8368690EB}" srcOrd="1" destOrd="0" parTransId="{C89CC969-BFE4-564A-A00C-E12BE441737F}" sibTransId="{BB1E0208-B006-4E49-AF9B-DAA300F3D08C}"/>
    <dgm:cxn modelId="{A45E7F23-F28C-424C-8771-60C4186A61AE}" type="presParOf" srcId="{04EE2A57-9D7C-41C7-B006-A07FFF250A71}" destId="{E043E3A8-0941-4B5F-97B3-B0D064B06371}" srcOrd="0" destOrd="0" presId="urn:microsoft.com/office/officeart/2005/8/layout/vList2"/>
    <dgm:cxn modelId="{F109C763-162C-4C6E-9C9D-C0F497016CF2}" type="presParOf" srcId="{04EE2A57-9D7C-41C7-B006-A07FFF250A71}" destId="{23510059-5198-4EAF-A279-B94DBBD92FE5}" srcOrd="1" destOrd="0" presId="urn:microsoft.com/office/officeart/2005/8/layout/vList2"/>
    <dgm:cxn modelId="{16187269-19F4-459E-9EF9-2757C73A202D}" type="presParOf" srcId="{04EE2A57-9D7C-41C7-B006-A07FFF250A71}" destId="{E7178449-4B9E-4DE5-802B-9C73FD69EB37}" srcOrd="2" destOrd="0" presId="urn:microsoft.com/office/officeart/2005/8/layout/vList2"/>
    <dgm:cxn modelId="{6B644E36-2AA3-4BE4-8DB9-0B50A7AED62B}" type="presParOf" srcId="{04EE2A57-9D7C-41C7-B006-A07FFF250A71}" destId="{ABAC629D-9793-4004-A417-54E024C1A0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ea typeface="MS Gothic" pitchFamily="49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ea typeface="MS Gothic" pitchFamily="49" charset="-128"/>
              </a:defRPr>
            </a:lvl1pPr>
          </a:lstStyle>
          <a:p>
            <a:pPr>
              <a:defRPr/>
            </a:pPr>
            <a:fld id="{BB13EDC1-1553-4133-931D-6F3188B49BEF}" type="datetimeFigureOut">
              <a:rPr lang="zh-TW" altLang="en-US"/>
              <a:pPr>
                <a:defRPr/>
              </a:pPr>
              <a:t>2021/5/21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ea typeface="MS Gothic" pitchFamily="49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ea typeface="MS Gothic" pitchFamily="49" charset="-128"/>
              </a:defRPr>
            </a:lvl1pPr>
          </a:lstStyle>
          <a:p>
            <a:pPr>
              <a:defRPr/>
            </a:pPr>
            <a:fld id="{58AB2576-6348-4D0B-9F07-80C576DAD9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30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kumimoji="0" lang="zh-HK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6038" y="0"/>
            <a:ext cx="29479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1187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4113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1225"/>
            <a:ext cx="5443537" cy="447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HK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fld id="{087A9CAE-1760-4A9B-A0F3-0FCBF1255841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18296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8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1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/>
              <a:pPr>
                <a:defRPr/>
              </a:pPr>
              <a:t>2021/5/21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/>
              <a:pPr>
                <a:defRPr/>
              </a:pPr>
              <a:t>2021/5/21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/>
              <a:pPr>
                <a:defRPr/>
              </a:pPr>
              <a:t>2021/5/21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/>
              <a:pPr>
                <a:defRPr/>
              </a:pPr>
              <a:t>2021/5/21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/>
              <a:pPr>
                <a:defRPr/>
              </a:pPr>
              <a:t>2021/5/21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/>
              <a:pPr>
                <a:defRPr/>
              </a:pPr>
              <a:t>2021/5/21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/>
              <a:pPr>
                <a:defRPr/>
              </a:pPr>
              <a:t>2021/5/21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/>
              <a:pPr>
                <a:defRPr/>
              </a:pPr>
              <a:t>2021/5/21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46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/>
              <a:pPr>
                <a:defRPr/>
              </a:pPr>
              <a:t>2021/5/21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/>
              <a:pPr>
                <a:defRPr/>
              </a:pPr>
              <a:t>2021/5/21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/>
              <a:pPr>
                <a:defRPr/>
              </a:pPr>
              <a:t>2021/5/21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48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40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54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32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65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7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2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80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66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kumimoji="0"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75253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87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71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9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61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3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25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8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86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86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kumimoji="0"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46053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41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10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62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8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69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85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76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81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007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51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kumimoji="0"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85478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5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629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28040-3CE5-47D4-A113-30F5CF266CB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D3865-48C3-4836-B808-F9140AB4FC9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96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C0478-68E4-4E2C-8438-D7422571844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85BA-6051-4C4E-8570-B0EA1407C5EF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31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29C74-A31D-49EF-A90C-718D0C630D37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33A75-7648-4F76-AC6B-3F59A8924961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5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8C30E-11D5-4E68-9F6D-FEBAC4511E85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53F1F-8C05-4769-A456-273166AE8535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4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512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EED98-6DC4-4FD6-A072-EF7B4462F5A9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7E44-707F-4275-92D5-7D9C4056233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82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CA0B6-8BDF-449C-A176-07A19E9826F1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8FF5-080A-4DA9-92BC-8216D7D45750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06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50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38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kumimoji="0"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085778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16E29-8459-4B22-835F-EB6C93B0EFB4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47E0-8228-4041-A87A-0CB6CCFFACC6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755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2AC84-472D-4D03-82FA-361B44600D42}" type="datetimeFigureOut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18C6B-508A-4759-B8DE-393502A456AE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9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E1C1F-1E2F-46D1-91BB-F2B0C304AC18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FF73F-7CAF-4969-AEB8-DCAB205B7FB8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B1092-117F-4F8D-82E8-30038D86300A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1463C-19D1-4DBB-9F5F-B0AF402844D9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FF49F-84BD-45FB-9C4E-C75C5F94F736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9D6E-9242-4186-ACCD-3A6D290EDB0C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0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86" r:id="rId1"/>
    <p:sldLayoutId id="2147487687" r:id="rId2"/>
    <p:sldLayoutId id="2147487688" r:id="rId3"/>
    <p:sldLayoutId id="2147487689" r:id="rId4"/>
    <p:sldLayoutId id="2147487690" r:id="rId5"/>
    <p:sldLayoutId id="2147487691" r:id="rId6"/>
    <p:sldLayoutId id="2147487692" r:id="rId7"/>
    <p:sldLayoutId id="2147487693" r:id="rId8"/>
    <p:sldLayoutId id="2147487694" r:id="rId9"/>
    <p:sldLayoutId id="2147487695" r:id="rId10"/>
    <p:sldLayoutId id="2147487696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22" r:id="rId1"/>
    <p:sldLayoutId id="2147487723" r:id="rId2"/>
    <p:sldLayoutId id="2147487724" r:id="rId3"/>
    <p:sldLayoutId id="2147487725" r:id="rId4"/>
    <p:sldLayoutId id="2147487726" r:id="rId5"/>
    <p:sldLayoutId id="2147487727" r:id="rId6"/>
    <p:sldLayoutId id="2147487728" r:id="rId7"/>
    <p:sldLayoutId id="2147487729" r:id="rId8"/>
    <p:sldLayoutId id="2147487730" r:id="rId9"/>
    <p:sldLayoutId id="2147487731" r:id="rId10"/>
    <p:sldLayoutId id="214748773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6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34" r:id="rId1"/>
    <p:sldLayoutId id="2147487735" r:id="rId2"/>
    <p:sldLayoutId id="2147487736" r:id="rId3"/>
    <p:sldLayoutId id="2147487737" r:id="rId4"/>
    <p:sldLayoutId id="2147487738" r:id="rId5"/>
    <p:sldLayoutId id="2147487739" r:id="rId6"/>
    <p:sldLayoutId id="2147487740" r:id="rId7"/>
    <p:sldLayoutId id="2147487741" r:id="rId8"/>
    <p:sldLayoutId id="2147487742" r:id="rId9"/>
    <p:sldLayoutId id="2147487743" r:id="rId10"/>
    <p:sldLayoutId id="214748774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9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58" r:id="rId1"/>
    <p:sldLayoutId id="2147487759" r:id="rId2"/>
    <p:sldLayoutId id="2147487760" r:id="rId3"/>
    <p:sldLayoutId id="2147487761" r:id="rId4"/>
    <p:sldLayoutId id="2147487762" r:id="rId5"/>
    <p:sldLayoutId id="2147487763" r:id="rId6"/>
    <p:sldLayoutId id="2147487764" r:id="rId7"/>
    <p:sldLayoutId id="2147487765" r:id="rId8"/>
    <p:sldLayoutId id="2147487766" r:id="rId9"/>
    <p:sldLayoutId id="2147487767" r:id="rId10"/>
    <p:sldLayoutId id="214748776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1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70" r:id="rId1"/>
    <p:sldLayoutId id="2147487771" r:id="rId2"/>
    <p:sldLayoutId id="2147487772" r:id="rId3"/>
    <p:sldLayoutId id="2147487773" r:id="rId4"/>
    <p:sldLayoutId id="2147487774" r:id="rId5"/>
    <p:sldLayoutId id="2147487775" r:id="rId6"/>
    <p:sldLayoutId id="2147487776" r:id="rId7"/>
    <p:sldLayoutId id="2147487777" r:id="rId8"/>
    <p:sldLayoutId id="2147487778" r:id="rId9"/>
    <p:sldLayoutId id="2147487779" r:id="rId10"/>
    <p:sldLayoutId id="214748778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61DBBB-2458-4997-A310-106DC3DAA14F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2021/5/21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F1F3478-A150-483A-9223-9A6C32CBDCA0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82" r:id="rId1"/>
    <p:sldLayoutId id="2147487783" r:id="rId2"/>
    <p:sldLayoutId id="2147487784" r:id="rId3"/>
    <p:sldLayoutId id="2147487785" r:id="rId4"/>
    <p:sldLayoutId id="2147487786" r:id="rId5"/>
    <p:sldLayoutId id="2147487787" r:id="rId6"/>
    <p:sldLayoutId id="2147487788" r:id="rId7"/>
    <p:sldLayoutId id="2147487789" r:id="rId8"/>
    <p:sldLayoutId id="2147487790" r:id="rId9"/>
    <p:sldLayoutId id="2147487791" r:id="rId10"/>
    <p:sldLayoutId id="214748779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b.org.hk/sym/main/backup/pastoral_meeting/2021_3rdPM/2021PastoralMeeting3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4" Type="http://schemas.openxmlformats.org/officeDocument/2006/relationships/hyperlink" Target="file:///C:\Users\fujitsu\Desktop\20-21&#29287;&#27665;&#24120;&#26371;03\2021&#32317;&#26371;&#38263;&#36104;&#35328;&#65288;&#32321;&#39636;&#20013;&#24149;&#65289;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dbei.no-ip.org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DFritvdegrxUtoEe6" TargetMode="External"/><Relationship Id="rId4" Type="http://schemas.openxmlformats.org/officeDocument/2006/relationships/hyperlink" Target="http://www.sdb.org.hk/resources-202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fujitsu\Desktop\20-21&#29287;&#27665;&#24120;&#26371;03\&#36870;&#22659;&#30456;&#36899;-%20HKUMusAA%20Stay%20Tuned%20Series%201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sdb.org.hk/sym/main/backup/pastoral_meeting/2021_3rdPM/2021PastoralMeeting3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b.org.hk/syms2018" TargetMode="External"/><Relationship Id="rId2" Type="http://schemas.openxmlformats.org/officeDocument/2006/relationships/hyperlink" Target="http://www.sdb.org.hk/sym/main/backup/pastoral_meeting/2021_3rdPM/2021PastoralMeeting3.html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3913" y="14759"/>
            <a:ext cx="7324551" cy="1470025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zh-HK" sz="48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20</a:t>
            </a:r>
            <a:r>
              <a:rPr lang="en-US" altLang="zh-TW" sz="48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-21</a:t>
            </a:r>
            <a:r>
              <a:rPr lang="zh-TW" altLang="en-US" sz="48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第三次牧民常會</a:t>
            </a:r>
            <a:r>
              <a:rPr lang="en-US" altLang="zh-TW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/>
            </a:r>
            <a:br>
              <a:rPr lang="en-US" altLang="zh-TW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</a:br>
            <a:r>
              <a:rPr lang="en-US" altLang="zh-TW" sz="32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5</a:t>
            </a:r>
            <a:r>
              <a:rPr lang="zh-TW" altLang="en-US" sz="32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月</a:t>
            </a:r>
            <a:r>
              <a:rPr lang="en-US" altLang="zh-TW" sz="32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22</a:t>
            </a:r>
            <a:r>
              <a:rPr lang="zh-TW" altLang="en-US" sz="32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日</a:t>
            </a:r>
            <a:endParaRPr lang="zh-HK" altLang="en-US" sz="3200" dirty="0">
              <a:solidFill>
                <a:srgbClr val="7030A0"/>
              </a:solidFill>
              <a:latin typeface="華康龍門石碑" panose="03000709000000000000" pitchFamily="65" charset="-120"/>
              <a:ea typeface="華康龍門石碑" panose="030007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13246"/>
            <a:ext cx="6624736" cy="462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字方塊 3"/>
          <p:cNvSpPr txBox="1"/>
          <p:nvPr/>
        </p:nvSpPr>
        <p:spPr>
          <a:xfrm>
            <a:off x="1475656" y="6433591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>
                <a:solidFill>
                  <a:srgbClr val="9900CC"/>
                </a:solidFill>
                <a:hlinkClick r:id="rId3"/>
              </a:rPr>
              <a:t>http://</a:t>
            </a:r>
            <a:r>
              <a:rPr lang="en-US" altLang="zh-HK" sz="1400" dirty="0" smtClean="0">
                <a:solidFill>
                  <a:srgbClr val="9900CC"/>
                </a:solidFill>
                <a:hlinkClick r:id="rId3"/>
              </a:rPr>
              <a:t>www.sdb.org.hk/sym/main/backup/pastoral_meeting/2021_3rdPM/2021PastoralMeeting3.html</a:t>
            </a:r>
            <a:endParaRPr lang="zh-HK" altLang="en-US" sz="1400" dirty="0">
              <a:solidFill>
                <a:srgbClr val="99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0808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1.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挑戰我們的全球新形勢，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一個我們不容忽視的局勢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624" y="1601788"/>
            <a:ext cx="576064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新冠肺炎疫情</a:t>
            </a:r>
            <a:r>
              <a:rPr lang="en-US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全球的打擊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社會上的恐慌</a:t>
            </a:r>
            <a:endParaRPr lang="en-US" altLang="zh-TW" sz="32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政治、經濟的危機</a:t>
            </a:r>
            <a:endParaRPr lang="en-US" altLang="zh-TW" sz="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心靈上的恐懼</a:t>
            </a:r>
            <a:endParaRPr lang="en-US" altLang="zh-TW" sz="3200" dirty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悲傷、缺乏安全感、眼淚、親友的離逝、絕望</a:t>
            </a:r>
            <a:endParaRPr lang="zh-TW" altLang="en-US" sz="3000" b="1" dirty="0">
              <a:solidFill>
                <a:srgbClr val="CC0099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chemeClr val="accent3">
                    <a:lumMod val="75000"/>
                  </a:schemeClr>
                </a:solidFill>
              </a:rPr>
              <a:t>Recognize</a:t>
            </a:r>
            <a:r>
              <a:rPr lang="zh-HK" altLang="en-US" sz="1800" dirty="0">
                <a:solidFill>
                  <a:schemeClr val="accent3">
                    <a:lumMod val="75000"/>
                  </a:schemeClr>
                </a:solidFill>
              </a:rPr>
              <a:t>明白</a:t>
            </a:r>
            <a:endParaRPr lang="zh-HK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6" name="Picture 4" descr="新冠肺炎】全球新增確診人數回落逾半4個因素影響疫情走勢專家憂「B.1.1.7」變種病毒不應太快放鬆防疫措施- 明報健康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76" y="2852936"/>
            <a:ext cx="2718504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1.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挑戰我們的全球新形勢，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一個我們不容忽視的局勢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624" y="1340768"/>
            <a:ext cx="756084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另類疫情</a:t>
            </a:r>
            <a:r>
              <a:rPr lang="en-US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世界各地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綁架、勒索、有組織罪行、人口販運、奴役和性剝削、戰爭時強暴婦女等等</a:t>
            </a:r>
            <a:endParaRPr lang="en-US" altLang="zh-TW" sz="32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青年成為靠犯罪和暴力行為生活</a:t>
            </a:r>
            <a:endParaRPr lang="en-US" altLang="zh-TW" sz="3200" dirty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童兵、持械匪幫、罪犯，</a:t>
            </a:r>
            <a:endParaRPr lang="en-US" altLang="zh-TW" sz="3000" dirty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  <a:p>
            <a:pPr lvl="1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TW" altLang="en-US" sz="30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參與販毒和恐怖活動等</a:t>
            </a:r>
            <a:endParaRPr lang="zh-TW" altLang="en-US" sz="2800" b="1" dirty="0">
              <a:solidFill>
                <a:srgbClr val="CC0099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chemeClr val="accent3">
                    <a:lumMod val="75000"/>
                  </a:schemeClr>
                </a:solidFill>
              </a:rPr>
              <a:t>Recognize</a:t>
            </a:r>
            <a:r>
              <a:rPr lang="zh-HK" altLang="en-US" sz="1800" dirty="0">
                <a:solidFill>
                  <a:schemeClr val="accent3">
                    <a:lumMod val="75000"/>
                  </a:schemeClr>
                </a:solidFill>
              </a:rPr>
              <a:t>明白</a:t>
            </a:r>
            <a:endParaRPr lang="zh-HK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1994"/>
            <a:ext cx="2259335" cy="1503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6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1.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挑戰我們的全球新形勢，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一個我們不容忽視的局勢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624" y="1903179"/>
            <a:ext cx="756084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反思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「新常態」是什麼意思？</a:t>
            </a:r>
            <a:endParaRPr lang="en-US" altLang="zh-TW" sz="3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追回失去的時光、損失的經濟？</a:t>
            </a:r>
            <a:endParaRPr lang="en-US" altLang="zh-TW" sz="3000" dirty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疫情是否一場惡夢？</a:t>
            </a:r>
            <a:endParaRPr lang="en-US" altLang="zh-TW" sz="3000" dirty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en-US" sz="3000" dirty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能帶來某些事物的優化嗎？</a:t>
            </a:r>
            <a:endParaRPr lang="en-US" altLang="zh-TW" sz="3000" dirty="0">
              <a:solidFill>
                <a:srgbClr val="CC0099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慈幼家庭成員如何做好疫情後的重整？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chemeClr val="accent3">
                    <a:lumMod val="75000"/>
                  </a:schemeClr>
                </a:solidFill>
              </a:rPr>
              <a:t>Recognize</a:t>
            </a:r>
            <a:r>
              <a:rPr lang="zh-TW" altLang="en-US" sz="1800" dirty="0">
                <a:solidFill>
                  <a:schemeClr val="accent3">
                    <a:lumMod val="75000"/>
                  </a:schemeClr>
                </a:solidFill>
              </a:rPr>
              <a:t>明</a:t>
            </a:r>
            <a:r>
              <a:rPr lang="zh-HK" altLang="en-US" sz="1800" dirty="0">
                <a:solidFill>
                  <a:schemeClr val="accent3">
                    <a:lumMod val="75000"/>
                  </a:schemeClr>
                </a:solidFill>
              </a:rPr>
              <a:t>白</a:t>
            </a:r>
            <a:endParaRPr lang="zh-HK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1559266"/>
            <a:ext cx="3640572" cy="114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2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2.	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當我們說有希望時，我們要表達什麼？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624" y="1601788"/>
            <a:ext cx="511256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人的角度</a:t>
            </a:r>
            <a:endParaRPr lang="en-US" altLang="zh-TW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未來只是今天的投射，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TW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人們不斷尋求新的事物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似乎所有的成果，都不是終點，總有新的一段路要走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我們總會有更多的渴求，沒完沒了的追夢</a:t>
            </a:r>
            <a:endParaRPr lang="zh-TW" altLang="en-US" sz="2800" b="1" dirty="0">
              <a:solidFill>
                <a:srgbClr val="CC00C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chemeClr val="accent3">
                    <a:lumMod val="75000"/>
                  </a:scheme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chemeClr val="accent3">
                    <a:lumMod val="75000"/>
                  </a:schemeClr>
                </a:solidFill>
              </a:rPr>
              <a:t>解讀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46821"/>
            <a:ext cx="3168352" cy="198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6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2.	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當我們說有希望時，我們要表達什麼？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87624" y="1196752"/>
            <a:ext cx="511256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基督徒的角度</a:t>
            </a:r>
            <a:endParaRPr lang="en-US" altLang="zh-TW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每一個人，不論男女，真正身份的一部分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「沒有希望就是沒有生命」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全</a:t>
            </a:r>
            <a:r>
              <a:rPr lang="zh-TW" altLang="en-US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心投入</a:t>
            </a: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信任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希望帶領人走向一個全新的領域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chemeClr val="accent3">
                    <a:lumMod val="75000"/>
                  </a:scheme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chemeClr val="accent3">
                    <a:lumMod val="75000"/>
                  </a:schemeClr>
                </a:solidFill>
              </a:rPr>
              <a:t>解讀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17" y="2780928"/>
            <a:ext cx="284797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3.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作為信徒，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我們對現況可以作怎樣的解讀？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43608" y="1291982"/>
            <a:ext cx="54726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問：所發生的事，有什麼意義？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上主派聖子降生成人與人一起經歷不同的逆境和困苦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耶穌以死亡戰勝了死亡及罪惡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耶穌應許人類可以獲得永生</a:t>
            </a:r>
            <a:endParaRPr lang="en-US" altLang="zh-TW" sz="2800" dirty="0">
              <a:solidFill>
                <a:srgbClr val="CC00C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人應以信、望、愛三德生活</a:t>
            </a:r>
            <a:endParaRPr lang="en-US" altLang="zh-TW" sz="2800" dirty="0">
              <a:solidFill>
                <a:srgbClr val="CC00CC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天主不會放棄人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331640" y="580526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基督十字架的手臂擁抱、改造世界；掃除一切悲情與敗興</a:t>
            </a:r>
            <a:endParaRPr lang="zh-HK" altLang="en-US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t="21440" r="3631"/>
          <a:stretch/>
        </p:blipFill>
        <p:spPr bwMode="auto">
          <a:xfrm>
            <a:off x="6954981" y="1484784"/>
            <a:ext cx="2004292" cy="1628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b="26121"/>
          <a:stretch/>
        </p:blipFill>
        <p:spPr bwMode="auto">
          <a:xfrm>
            <a:off x="7030335" y="3142383"/>
            <a:ext cx="1853583" cy="172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36" y="4904373"/>
            <a:ext cx="1853582" cy="182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chemeClr val="accent3">
                    <a:lumMod val="75000"/>
                  </a:scheme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chemeClr val="accent3">
                    <a:lumMod val="75000"/>
                  </a:schemeClr>
                </a:solidFill>
              </a:rPr>
              <a:t>解讀</a:t>
            </a:r>
          </a:p>
        </p:txBody>
      </p:sp>
    </p:spTree>
    <p:extLst>
      <p:ext uri="{BB962C8B-B14F-4D97-AF65-F5344CB8AC3E}">
        <p14:creationId xmlns:p14="http://schemas.microsoft.com/office/powerpoint/2010/main" val="25415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4.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檢視我們的源頭和慈幼家庭中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眾多的信德見證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43608" y="1291982"/>
            <a:ext cx="547260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TW" altLang="en-US" sz="32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鮑思高的經驗</a:t>
            </a:r>
            <a:endParaRPr lang="en-US" altLang="zh-TW" sz="32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自小喪父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恩師賈勞疏神父早逝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與哥哥意見不合，童年離家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解讀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547664" y="4077072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母親麗達支持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其他恩人的幫助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對天主的信德及望德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          =&gt;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對青年的愛德</a:t>
            </a:r>
            <a:endParaRPr lang="zh-HK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37" y="908720"/>
            <a:ext cx="2009908" cy="29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3933057"/>
            <a:ext cx="1978765" cy="269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0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4.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檢視我們的源頭和慈幼家庭中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眾多的信德見證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解讀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374132" y="1484784"/>
            <a:ext cx="43499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創立慈幼會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照顧青年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興建進教之佑大殿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派傳教士到南美洲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1854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年霍亂中服務病人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成為聖人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59632" y="5949280"/>
            <a:ext cx="543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望德是一種</a:t>
            </a:r>
            <a:r>
              <a:rPr lang="zh-TW" altLang="en-US" sz="3200" b="1" dirty="0" smtClean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團體的</a:t>
            </a:r>
            <a:r>
              <a:rPr lang="zh-TW" altLang="en-US" sz="3200" b="1" dirty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德行</a:t>
            </a:r>
            <a:endParaRPr lang="zh-HK" altLang="en-US" sz="3200" b="1" dirty="0">
              <a:solidFill>
                <a:srgbClr val="66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92" y="1988840"/>
            <a:ext cx="2534856" cy="33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28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標題 2"/>
          <p:cNvSpPr>
            <a:spLocks noGrp="1"/>
          </p:cNvSpPr>
          <p:nvPr>
            <p:ph type="title"/>
          </p:nvPr>
        </p:nvSpPr>
        <p:spPr>
          <a:xfrm>
            <a:off x="1115616" y="338138"/>
            <a:ext cx="7633097" cy="858837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4.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檢視我們的源頭和慈幼家庭中</a:t>
            </a: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      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眾多的信德見證</a:t>
            </a:r>
            <a:endParaRPr lang="zh-HK" altLang="en-US" sz="3200" b="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46029" y="6023029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解讀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158108" y="1340768"/>
            <a:ext cx="70863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慈幼聖德例子</a:t>
            </a:r>
            <a:endParaRPr lang="en-US" altLang="zh-TW" sz="3200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真福沈道爾修士（</a:t>
            </a:r>
            <a:r>
              <a:rPr lang="en-US" altLang="zh-TW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1914-1953</a:t>
            </a:r>
            <a:r>
              <a:rPr lang="zh-TW" altLang="en-US" sz="2800" dirty="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dirty="0">
              <a:solidFill>
                <a:srgbClr val="CC00CC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真福德蓮</a:t>
            </a: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莫蘭諾（</a:t>
            </a: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1847-1908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天主忠僕畢少懷神父（</a:t>
            </a: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1889-1971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真福若瑟</a:t>
            </a: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·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高華斯基神父（</a:t>
            </a: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1911-1942</a:t>
            </a:r>
            <a:r>
              <a:rPr lang="zh-TW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HK" altLang="en-US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天主忠僕尼諾</a:t>
            </a:r>
            <a:r>
              <a:rPr lang="en-US" altLang="zh-TW" sz="2800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Antonino </a:t>
            </a:r>
            <a:r>
              <a:rPr lang="en-US" altLang="zh-TW" sz="2800" dirty="0" err="1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Baglieri</a:t>
            </a:r>
            <a:r>
              <a:rPr lang="zh-TW" altLang="en-US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1951-2007</a:t>
            </a:r>
            <a:r>
              <a:rPr lang="zh-TW" altLang="en-US" dirty="0">
                <a:solidFill>
                  <a:srgbClr val="CC00CC"/>
                </a:solidFill>
                <a:ea typeface="標楷體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dirty="0">
              <a:solidFill>
                <a:srgbClr val="CC00CC"/>
              </a:solidFill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59632" y="5330531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660066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懷有希望的人，明白他們不可獨自前行，也知道他們需別人的陪伴、引導，以完成這生命的旅程。</a:t>
            </a:r>
            <a:endParaRPr lang="zh-HK" altLang="en-US" sz="2800" b="1" dirty="0">
              <a:solidFill>
                <a:srgbClr val="660066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29" y="908720"/>
            <a:ext cx="235796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33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95537" y="1372392"/>
            <a:ext cx="5832647" cy="1120504"/>
            <a:chOff x="489544" y="233807"/>
            <a:chExt cx="6998161" cy="832472"/>
          </a:xfrm>
        </p:grpSpPr>
        <p:sp>
          <p:nvSpPr>
            <p:cNvPr id="18" name="矩形 17"/>
            <p:cNvSpPr/>
            <p:nvPr/>
          </p:nvSpPr>
          <p:spPr>
            <a:xfrm>
              <a:off x="489544" y="233807"/>
              <a:ext cx="6998161" cy="8324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489544" y="233807"/>
              <a:ext cx="6998161" cy="832472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希望我們所經歷的隔離，會幫助我們開放自己</a:t>
              </a: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主動接觸他人</a:t>
              </a:r>
              <a:endParaRPr kumimoji="0" lang="zh-HK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95536" y="2897814"/>
            <a:ext cx="7344816" cy="1107250"/>
            <a:chOff x="955495" y="1299983"/>
            <a:chExt cx="6532210" cy="650252"/>
          </a:xfrm>
        </p:grpSpPr>
        <p:sp>
          <p:nvSpPr>
            <p:cNvPr id="16" name="矩形 15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矩形 16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從日漸擴張的個人主義，轉化至團結共融友情的增強</a:t>
              </a:r>
              <a:r>
                <a:rPr kumimoji="0" lang="en-US" altLang="zh-TW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  <a:r>
                <a:rPr kumimoji="0" lang="zh-TW" altLang="en-US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對抗「個人主義」的病毒、照顧他人</a:t>
              </a:r>
              <a:endParaRPr kumimoji="0" lang="en-US" altLang="zh-TW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95536" y="4365104"/>
            <a:ext cx="6480720" cy="720080"/>
            <a:chOff x="1098505" y="2176016"/>
            <a:chExt cx="6389200" cy="848318"/>
          </a:xfrm>
        </p:grpSpPr>
        <p:sp>
          <p:nvSpPr>
            <p:cNvPr id="14" name="矩形 13"/>
            <p:cNvSpPr/>
            <p:nvPr/>
          </p:nvSpPr>
          <p:spPr>
            <a:xfrm>
              <a:off x="1098505" y="2176016"/>
              <a:ext cx="6389200" cy="84831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1098505" y="2176016"/>
              <a:ext cx="6389200" cy="848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從孤立走向相遇的文化</a:t>
              </a: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建立新友誼</a:t>
              </a:r>
              <a:endParaRPr kumimoji="0"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2" name="標題 2"/>
          <p:cNvSpPr txBox="1">
            <a:spLocks/>
          </p:cNvSpPr>
          <p:nvPr/>
        </p:nvSpPr>
        <p:spPr>
          <a:xfrm>
            <a:off x="415048" y="121891"/>
            <a:ext cx="6048672" cy="858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5.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以慈幼會精神解讀當前的形勢</a:t>
            </a:r>
            <a:endParaRPr lang="zh-HK" altLang="en-US" sz="320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416054" y="5507369"/>
            <a:ext cx="6100162" cy="657935"/>
            <a:chOff x="955495" y="3102258"/>
            <a:chExt cx="6532210" cy="945967"/>
          </a:xfrm>
          <a:solidFill>
            <a:srgbClr val="00B050"/>
          </a:solidFill>
        </p:grpSpPr>
        <p:sp>
          <p:nvSpPr>
            <p:cNvPr id="29" name="矩形 28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矩形 29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solidFill>
              <a:srgbClr val="FF33CC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從分歧到加深團結、共融</a:t>
              </a: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更富慈悲</a:t>
              </a:r>
              <a:endParaRPr kumimoji="0" lang="en-US" altLang="zh-TW" sz="2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1" name="圖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32" y="356374"/>
            <a:ext cx="1866933" cy="2032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文字方塊 31"/>
          <p:cNvSpPr txBox="1"/>
          <p:nvPr/>
        </p:nvSpPr>
        <p:spPr>
          <a:xfrm>
            <a:off x="-46029" y="6167045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解讀</a:t>
            </a:r>
          </a:p>
        </p:txBody>
      </p:sp>
    </p:spTree>
    <p:extLst>
      <p:ext uri="{BB962C8B-B14F-4D97-AF65-F5344CB8AC3E}">
        <p14:creationId xmlns:p14="http://schemas.microsoft.com/office/powerpoint/2010/main" val="1036007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字方塊 3"/>
          <p:cNvSpPr txBox="1">
            <a:spLocks noChangeArrowheads="1"/>
          </p:cNvSpPr>
          <p:nvPr/>
        </p:nvSpPr>
        <p:spPr bwMode="auto">
          <a:xfrm>
            <a:off x="1187624" y="548680"/>
            <a:ext cx="8113464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時間表：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09:30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祈禱、導言、會長的話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09:45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會省內學校整體資料、年曆表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09:55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21-22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牧民主題簡介：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		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寄望於上主是我們的動力</a:t>
            </a:r>
            <a:endParaRPr lang="en-US" altLang="zh-TW" sz="2800" b="1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10:45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小休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10:55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小組商討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大組滙報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11:40</a:t>
            </a:r>
            <a:r>
              <a:rPr lang="zh-TW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慈青及其他資訊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祈禱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12:00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完結</a:t>
            </a:r>
            <a:endParaRPr lang="zh-HK" altLang="en-US" sz="1800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3492" name="Picture 4" descr="C:\Users\fujitsu\AppData\Local\Microsoft\Windows\INetCache\IE\RIYQ1TYP\tim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20" y="4221088"/>
            <a:ext cx="3649644" cy="2421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79546" y="2924944"/>
            <a:ext cx="6424702" cy="1944216"/>
            <a:chOff x="955495" y="3102258"/>
            <a:chExt cx="6532210" cy="945967"/>
          </a:xfrm>
          <a:solidFill>
            <a:srgbClr val="00B050"/>
          </a:solidFill>
        </p:grpSpPr>
        <p:sp>
          <p:nvSpPr>
            <p:cNvPr id="12" name="矩形 11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矩形 12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單靠自己的力量，人救不了自己</a:t>
              </a:r>
              <a:endParaRPr kumimoji="0" lang="en-US" altLang="zh-TW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--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更深體會團結、博愛、關懷的價值</a:t>
              </a:r>
              <a:endParaRPr kumimoji="0"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--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維護人的尊嚴、地球家園、正義和平</a:t>
              </a:r>
              <a:endParaRPr kumimoji="0"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79546" y="1268760"/>
            <a:ext cx="6208678" cy="1296144"/>
            <a:chOff x="489544" y="4225181"/>
            <a:chExt cx="6998161" cy="650252"/>
          </a:xfrm>
          <a:solidFill>
            <a:srgbClr val="C00000"/>
          </a:solidFill>
        </p:grpSpPr>
        <p:sp>
          <p:nvSpPr>
            <p:cNvPr id="10" name="矩形 9"/>
            <p:cNvSpPr/>
            <p:nvPr/>
          </p:nvSpPr>
          <p:spPr>
            <a:xfrm>
              <a:off x="489544" y="4225181"/>
              <a:ext cx="6998161" cy="65025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 10"/>
            <p:cNvSpPr/>
            <p:nvPr/>
          </p:nvSpPr>
          <p:spPr>
            <a:xfrm>
              <a:off x="489544" y="4225181"/>
              <a:ext cx="6998161" cy="6502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把頹喪、空虛、缺乏生命意識，轉變為超越</a:t>
              </a:r>
              <a:endParaRPr kumimoji="0" lang="en-US" altLang="zh-TW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--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天主要求我們是什麼？</a:t>
              </a:r>
              <a:endParaRPr kumimoji="0"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2" name="標題 2"/>
          <p:cNvSpPr txBox="1">
            <a:spLocks/>
          </p:cNvSpPr>
          <p:nvPr/>
        </p:nvSpPr>
        <p:spPr>
          <a:xfrm>
            <a:off x="415048" y="121891"/>
            <a:ext cx="6389200" cy="858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altLang="zh-TW" sz="32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5. </a:t>
            </a:r>
            <a:r>
              <a:rPr lang="zh-TW" altLang="en-US" sz="3200" dirty="0">
                <a:solidFill>
                  <a:srgbClr val="7030A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以慈幼會精神解讀當前的形勢</a:t>
            </a:r>
            <a:endParaRPr lang="zh-HK" altLang="en-US" sz="3200" dirty="0">
              <a:solidFill>
                <a:srgbClr val="7030A0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379546" y="5229200"/>
            <a:ext cx="8296910" cy="1054849"/>
            <a:chOff x="955495" y="3102258"/>
            <a:chExt cx="6532210" cy="945967"/>
          </a:xfrm>
          <a:solidFill>
            <a:srgbClr val="00B050"/>
          </a:solidFill>
        </p:grpSpPr>
        <p:sp>
          <p:nvSpPr>
            <p:cNvPr id="24" name="矩形 23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矩形 24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今天比以往更需要我們的臨在與見證</a:t>
              </a:r>
              <a:endParaRPr kumimoji="0" lang="en-US" altLang="zh-TW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</a:t>
              </a:r>
              <a:r>
                <a:rPr kumimoji="0" lang="en-US" altLang="zh-TW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--</a:t>
              </a:r>
              <a:r>
                <a:rPr kumimoji="0" lang="zh-TW" altLang="en-US" dirty="0">
                  <a:solidFill>
                    <a:srgbClr val="FFFF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特別為青年，開放地方及團體，見證復活的喜訊</a:t>
              </a:r>
              <a:endParaRPr kumimoji="0" lang="en-US" altLang="zh-TW" sz="2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-46029" y="6239053"/>
            <a:ext cx="120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Interpret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解讀</a:t>
            </a: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31" y="1844824"/>
            <a:ext cx="1866933" cy="2032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867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95537" y="1052736"/>
            <a:ext cx="6912767" cy="1624560"/>
            <a:chOff x="489544" y="233807"/>
            <a:chExt cx="6998161" cy="832472"/>
          </a:xfrm>
          <a:solidFill>
            <a:srgbClr val="FF33CC"/>
          </a:solidFill>
        </p:grpSpPr>
        <p:sp>
          <p:nvSpPr>
            <p:cNvPr id="18" name="矩形 17"/>
            <p:cNvSpPr/>
            <p:nvPr/>
          </p:nvSpPr>
          <p:spPr>
            <a:xfrm>
              <a:off x="489544" y="233807"/>
              <a:ext cx="6998161" cy="8324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489544" y="233807"/>
              <a:ext cx="6998161" cy="832472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重新體會「信德與望德的併行」 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任務：讓我們學習鮑思高神父，鼓勵青年體會</a:t>
              </a:r>
              <a:r>
                <a:rPr kumimoji="0" lang="en-US" altLang="zh-TW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</a:t>
              </a: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生活就是慶典，「信仰就是幸福」</a:t>
              </a:r>
              <a:endParaRPr kumimoji="0" lang="zh-TW" altLang="en-US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95536" y="2924944"/>
            <a:ext cx="4752528" cy="1683314"/>
            <a:chOff x="955495" y="1299983"/>
            <a:chExt cx="6532210" cy="650252"/>
          </a:xfrm>
        </p:grpSpPr>
        <p:sp>
          <p:nvSpPr>
            <p:cNvPr id="16" name="矩形 15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矩形 16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祈禱是希望的學校</a:t>
              </a: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任務：讓我們藉祈禱與年輕人及其家人一起前行</a:t>
              </a:r>
              <a:r>
                <a:rPr kumimoji="0" lang="en-US" altLang="zh-TW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sym typeface="Wingdings" panose="05000000000000000000" pitchFamily="2" charset="2"/>
                </a:rPr>
                <a:t></a:t>
              </a: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優化我們的祈禱</a:t>
              </a:r>
              <a:endParaRPr kumimoji="0" lang="zh-TW" altLang="en-US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2" name="標題 2"/>
          <p:cNvSpPr txBox="1">
            <a:spLocks/>
          </p:cNvSpPr>
          <p:nvPr/>
        </p:nvSpPr>
        <p:spPr>
          <a:xfrm>
            <a:off x="415048" y="121891"/>
            <a:ext cx="6048672" cy="7148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6.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慈幼家庭成為希望的見證</a:t>
            </a:r>
            <a:endParaRPr lang="zh-HK" altLang="en-US" sz="320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043608" y="4869160"/>
            <a:ext cx="7704856" cy="1656184"/>
            <a:chOff x="955495" y="3102257"/>
            <a:chExt cx="6532210" cy="945968"/>
          </a:xfrm>
          <a:solidFill>
            <a:srgbClr val="00B050"/>
          </a:solidFill>
        </p:grpSpPr>
        <p:sp>
          <p:nvSpPr>
            <p:cNvPr id="29" name="矩形 28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矩形 29"/>
            <p:cNvSpPr/>
            <p:nvPr/>
          </p:nvSpPr>
          <p:spPr>
            <a:xfrm>
              <a:off x="955495" y="3102257"/>
              <a:ext cx="6532210" cy="945967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轉化每天辛勞的生活成為有意義的生活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任務：讓我們教導青年和他們的家庭，放下抱怨的態度，體會上主的恩賜；給他們提出令人振奮的目標</a:t>
              </a:r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-46029" y="6167045"/>
            <a:ext cx="120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Choose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決定 </a:t>
            </a:r>
          </a:p>
          <a:p>
            <a:pPr algn="ctr"/>
            <a:endParaRPr lang="zh-HK" altLang="en-US" sz="1800" dirty="0">
              <a:solidFill>
                <a:srgbClr val="C32D2E">
                  <a:lumMod val="75000"/>
                </a:srgbClr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357768" cy="16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49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95537" y="1052736"/>
            <a:ext cx="6696743" cy="1656184"/>
            <a:chOff x="489544" y="233807"/>
            <a:chExt cx="6998161" cy="848677"/>
          </a:xfrm>
          <a:solidFill>
            <a:srgbClr val="FF33CC"/>
          </a:solidFill>
        </p:grpSpPr>
        <p:sp>
          <p:nvSpPr>
            <p:cNvPr id="18" name="矩形 17"/>
            <p:cNvSpPr/>
            <p:nvPr/>
          </p:nvSpPr>
          <p:spPr>
            <a:xfrm>
              <a:off x="489544" y="233807"/>
              <a:ext cx="6998161" cy="8324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489544" y="250012"/>
              <a:ext cx="6998161" cy="832472"/>
            </a:xfrm>
            <a:prstGeom prst="rect">
              <a:avLst/>
            </a:prstGeom>
            <a:solidFill>
              <a:srgbClr val="00CC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4.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活出希望，尤其是在困難和失落時 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任務：讓我們接受上主的引導，尤其在面臨黑暗時，我們要信任衪</a:t>
              </a: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95536" y="2924944"/>
            <a:ext cx="7344816" cy="1683314"/>
            <a:chOff x="955495" y="1299983"/>
            <a:chExt cx="6532210" cy="650252"/>
          </a:xfrm>
        </p:grpSpPr>
        <p:sp>
          <p:nvSpPr>
            <p:cNvPr id="16" name="矩形 15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矩形 16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  <a:solidFill>
              <a:srgbClr val="FF33CC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5.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望德就是必然地選擇窮人和被排斥者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任務：讓我們跟隨鮑思高，忠隨上主 － 優先選擇最貧窮、被遺棄、被排斥的人</a:t>
              </a:r>
            </a:p>
          </p:txBody>
        </p:sp>
      </p:grpSp>
      <p:sp>
        <p:nvSpPr>
          <p:cNvPr id="22" name="標題 2"/>
          <p:cNvSpPr txBox="1">
            <a:spLocks/>
          </p:cNvSpPr>
          <p:nvPr/>
        </p:nvSpPr>
        <p:spPr>
          <a:xfrm>
            <a:off x="415048" y="121891"/>
            <a:ext cx="6048672" cy="7148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6.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慈幼家庭成為希望的見證</a:t>
            </a:r>
            <a:endParaRPr lang="zh-HK" altLang="en-US" sz="320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043608" y="4869160"/>
            <a:ext cx="5420112" cy="1656184"/>
            <a:chOff x="955495" y="3102257"/>
            <a:chExt cx="6532210" cy="945968"/>
          </a:xfrm>
          <a:solidFill>
            <a:srgbClr val="00B050"/>
          </a:solidFill>
        </p:grpSpPr>
        <p:sp>
          <p:nvSpPr>
            <p:cNvPr id="29" name="矩形 28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矩形 29"/>
            <p:cNvSpPr/>
            <p:nvPr/>
          </p:nvSpPr>
          <p:spPr>
            <a:xfrm>
              <a:off x="955495" y="3102257"/>
              <a:ext cx="6532210" cy="945967"/>
            </a:xfrm>
            <a:prstGeom prst="rect">
              <a:avLst/>
            </a:prstGeom>
            <a:solidFill>
              <a:srgbClr val="00999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6.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在別人的痛苦中認識自己 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任務：讓我們跟隨鮑思高，主動地陪伴那些遭受各種不公義對待的人</a:t>
              </a:r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-46029" y="6167045"/>
            <a:ext cx="120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Choose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決定 </a:t>
            </a:r>
          </a:p>
          <a:p>
            <a:pPr algn="ctr"/>
            <a:endParaRPr lang="zh-HK" altLang="en-US" sz="1800" dirty="0">
              <a:solidFill>
                <a:srgbClr val="C32D2E">
                  <a:lumMod val="75000"/>
                </a:srgbClr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78" y="5042231"/>
            <a:ext cx="2454920" cy="1472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086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395537" y="1052736"/>
            <a:ext cx="6696743" cy="1656184"/>
            <a:chOff x="489544" y="233807"/>
            <a:chExt cx="6998161" cy="848677"/>
          </a:xfrm>
          <a:solidFill>
            <a:srgbClr val="FF33CC"/>
          </a:solidFill>
        </p:grpSpPr>
        <p:sp>
          <p:nvSpPr>
            <p:cNvPr id="18" name="矩形 17"/>
            <p:cNvSpPr/>
            <p:nvPr/>
          </p:nvSpPr>
          <p:spPr>
            <a:xfrm>
              <a:off x="489544" y="233807"/>
              <a:ext cx="6998161" cy="83247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489544" y="250012"/>
              <a:ext cx="6998161" cy="832472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7.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皈依望德就是跟隨福音的路線 </a:t>
              </a: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任務：讓我們整個慈幼家庭，清楚展示誰是我們希望的根源 </a:t>
              </a:r>
              <a:r>
                <a:rPr kumimoji="0" lang="en-US" altLang="zh-TW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— </a:t>
              </a: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耶穌基督及衪的福音</a:t>
              </a:r>
              <a:endParaRPr kumimoji="0" lang="zh-TW" altLang="en-US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95536" y="2924944"/>
            <a:ext cx="5544616" cy="1683314"/>
            <a:chOff x="955495" y="1299983"/>
            <a:chExt cx="6532210" cy="650252"/>
          </a:xfrm>
          <a:solidFill>
            <a:srgbClr val="0070C0"/>
          </a:solidFill>
        </p:grpSpPr>
        <p:sp>
          <p:nvSpPr>
            <p:cNvPr id="16" name="矩形 15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矩形 16"/>
            <p:cNvSpPr/>
            <p:nvPr/>
          </p:nvSpPr>
          <p:spPr>
            <a:xfrm>
              <a:off x="955495" y="1299983"/>
              <a:ext cx="6532210" cy="6502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8.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慈幼家庭可採取的具體行動</a:t>
              </a:r>
              <a:endParaRPr kumimoji="0" lang="en-US" altLang="zh-TW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任務：讓我們細讀</a:t>
              </a:r>
              <a:r>
                <a:rPr kumimoji="0" lang="en-US" altLang="zh-TW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《</a:t>
              </a: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眾位弟兄</a:t>
              </a:r>
              <a:r>
                <a:rPr kumimoji="0" lang="en-US" altLang="zh-TW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》</a:t>
              </a: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通諭</a:t>
              </a:r>
            </a:p>
          </p:txBody>
        </p:sp>
      </p:grpSp>
      <p:sp>
        <p:nvSpPr>
          <p:cNvPr id="22" name="標題 2"/>
          <p:cNvSpPr txBox="1">
            <a:spLocks/>
          </p:cNvSpPr>
          <p:nvPr/>
        </p:nvSpPr>
        <p:spPr>
          <a:xfrm>
            <a:off x="415048" y="121891"/>
            <a:ext cx="6048672" cy="7148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altLang="zh-TW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6. </a:t>
            </a: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慈幼家庭成為希望的見證</a:t>
            </a:r>
            <a:endParaRPr lang="zh-HK" altLang="en-US" sz="320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043608" y="4869160"/>
            <a:ext cx="7704856" cy="1656184"/>
            <a:chOff x="955495" y="3102257"/>
            <a:chExt cx="6532210" cy="945968"/>
          </a:xfrm>
          <a:solidFill>
            <a:srgbClr val="92D050"/>
          </a:solidFill>
        </p:grpSpPr>
        <p:sp>
          <p:nvSpPr>
            <p:cNvPr id="29" name="矩形 28"/>
            <p:cNvSpPr/>
            <p:nvPr/>
          </p:nvSpPr>
          <p:spPr>
            <a:xfrm>
              <a:off x="955495" y="3102258"/>
              <a:ext cx="6532210" cy="94596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矩形 29"/>
            <p:cNvSpPr/>
            <p:nvPr/>
          </p:nvSpPr>
          <p:spPr>
            <a:xfrm>
              <a:off x="955495" y="3102257"/>
              <a:ext cx="6532210" cy="9459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6138" tIns="71120" rIns="71120" bIns="71120" numCol="1" spcCol="1270" anchor="ctr" anchorCtr="0">
              <a:noAutofit/>
            </a:bodyPr>
            <a:lstStyle/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TW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9. </a:t>
              </a:r>
              <a:r>
                <a:rPr kumimoji="0" lang="zh-TW" altLang="en-US" sz="28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贈言的成果：勉力探索真理</a:t>
              </a:r>
              <a:endParaRPr kumimoji="0" lang="en-US" altLang="zh-TW" sz="2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44600" fontAlgn="auto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任務</a:t>
              </a:r>
              <a:r>
                <a:rPr kumimoji="0" lang="zh-TW" altLang="en-US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：讓</a:t>
              </a:r>
              <a:r>
                <a:rPr kumimoji="0" lang="zh-TW" altLang="en-US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我們放下自我，寄望於上主、信賴上主</a:t>
              </a:r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-46029" y="6167045"/>
            <a:ext cx="120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C32D2E">
                    <a:lumMod val="75000"/>
                  </a:srgbClr>
                </a:solidFill>
              </a:rPr>
              <a:t>Choose</a:t>
            </a:r>
          </a:p>
          <a:p>
            <a:pPr algn="ctr"/>
            <a:r>
              <a:rPr lang="zh-HK" altLang="en-US" sz="1800" dirty="0">
                <a:solidFill>
                  <a:srgbClr val="C32D2E">
                    <a:lumMod val="75000"/>
                  </a:srgbClr>
                </a:solidFill>
              </a:rPr>
              <a:t>決定 </a:t>
            </a:r>
          </a:p>
          <a:p>
            <a:pPr algn="ctr"/>
            <a:endParaRPr lang="zh-HK" altLang="en-US" sz="1800" dirty="0">
              <a:solidFill>
                <a:srgbClr val="C32D2E">
                  <a:lumMod val="75000"/>
                </a:srgbClr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8"/>
          <a:stretch/>
        </p:blipFill>
        <p:spPr bwMode="auto">
          <a:xfrm>
            <a:off x="6300192" y="2870150"/>
            <a:ext cx="2448272" cy="1738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左箭號 3">
            <a:hlinkClick r:id="rId4" action="ppaction://hlinkfile"/>
          </p:cNvPr>
          <p:cNvSpPr/>
          <p:nvPr/>
        </p:nvSpPr>
        <p:spPr>
          <a:xfrm>
            <a:off x="251520" y="5445224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675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455656653"/>
              </p:ext>
            </p:extLst>
          </p:nvPr>
        </p:nvGraphicFramePr>
        <p:xfrm>
          <a:off x="1050554" y="908720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8547" name="標題 1"/>
          <p:cNvSpPr>
            <a:spLocks noGrp="1"/>
          </p:cNvSpPr>
          <p:nvPr>
            <p:ph type="title"/>
          </p:nvPr>
        </p:nvSpPr>
        <p:spPr>
          <a:xfrm>
            <a:off x="684213" y="115416"/>
            <a:ext cx="7467600" cy="649288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None/>
            </a:pPr>
            <a:r>
              <a:rPr lang="zh-TW" altLang="zh-TW" sz="4000" dirty="0">
                <a:latin typeface="華康雅宋體" pitchFamily="49" charset="-120"/>
                <a:ea typeface="華康雅宋體" pitchFamily="49" charset="-120"/>
              </a:rPr>
              <a:t>具體牧民行動</a:t>
            </a:r>
            <a:r>
              <a:rPr lang="en-US" altLang="zh-TW" sz="4000" dirty="0">
                <a:latin typeface="華康雅宋體" pitchFamily="49" charset="-120"/>
                <a:ea typeface="華康雅宋體" pitchFamily="49" charset="-120"/>
              </a:rPr>
              <a:t>—</a:t>
            </a:r>
            <a:r>
              <a:rPr lang="zh-TW" altLang="en-US" sz="4000" dirty="0">
                <a:latin typeface="華康雅宋體" pitchFamily="49" charset="-120"/>
                <a:ea typeface="華康雅宋體" pitchFamily="49" charset="-120"/>
              </a:rPr>
              <a:t>為教育牧民團體</a:t>
            </a:r>
          </a:p>
        </p:txBody>
      </p:sp>
      <p:pic>
        <p:nvPicPr>
          <p:cNvPr id="8194" name="Picture 2" descr="http://www.sdb.org.hk/sym/main/backup/pastoral_meeting/1920_1stPM/photos_HKG/content/images/large/DSC_85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952328" cy="1968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029669771"/>
              </p:ext>
            </p:extLst>
          </p:nvPr>
        </p:nvGraphicFramePr>
        <p:xfrm>
          <a:off x="395536" y="1052736"/>
          <a:ext cx="8064896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1619" name="標題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467600" cy="649288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TW" altLang="zh-TW" dirty="0">
                <a:latin typeface="華康雅宋體" pitchFamily="49" charset="-120"/>
                <a:ea typeface="華康雅宋體" pitchFamily="49" charset="-120"/>
              </a:rPr>
              <a:t>具體牧民行動</a:t>
            </a:r>
            <a:r>
              <a:rPr lang="en-US" altLang="zh-TW" dirty="0">
                <a:latin typeface="華康雅宋體" pitchFamily="49" charset="-120"/>
                <a:ea typeface="華康雅宋體" pitchFamily="49" charset="-120"/>
              </a:rPr>
              <a:t>—</a:t>
            </a:r>
            <a:r>
              <a:rPr lang="zh-TW" altLang="en-US" dirty="0">
                <a:latin typeface="華康雅宋體" pitchFamily="49" charset="-120"/>
                <a:ea typeface="華康雅宋體" pitchFamily="49" charset="-120"/>
              </a:rPr>
              <a:t>為青年成長</a:t>
            </a:r>
          </a:p>
        </p:txBody>
      </p:sp>
      <p:pic>
        <p:nvPicPr>
          <p:cNvPr id="6146" name="Picture 2" descr="http://www.sdb.org.hk/sym/main/actives/exchange_day/19-20/photos/content/images/large/IMG_925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5" b="9107"/>
          <a:stretch/>
        </p:blipFill>
        <p:spPr bwMode="auto">
          <a:xfrm>
            <a:off x="5245080" y="2636912"/>
            <a:ext cx="3935432" cy="2366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>
            <a:off x="7092280" y="5733256"/>
            <a:ext cx="1368152" cy="7920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標題 1"/>
          <p:cNvSpPr>
            <a:spLocks noGrp="1"/>
          </p:cNvSpPr>
          <p:nvPr>
            <p:ph type="title"/>
          </p:nvPr>
        </p:nvSpPr>
        <p:spPr>
          <a:xfrm>
            <a:off x="4212083" y="5709773"/>
            <a:ext cx="4824413" cy="1143000"/>
          </a:xfrm>
        </p:spPr>
        <p:txBody>
          <a:bodyPr>
            <a:normAutofit fontScale="90000"/>
          </a:bodyPr>
          <a:lstStyle/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7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KaiHK-Medium" pitchFamily="2" charset="-128"/>
                <a:ea typeface="MKaiHK-Medium" pitchFamily="2" charset="-128"/>
              </a:rPr>
              <a:t>慈青資訊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2CA643-BCCB-5648-9EA4-E735286903BA}"/>
              </a:ext>
            </a:extLst>
          </p:cNvPr>
          <p:cNvSpPr txBox="1"/>
          <p:nvPr/>
        </p:nvSpPr>
        <p:spPr>
          <a:xfrm>
            <a:off x="683568" y="1659572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日期：</a:t>
            </a:r>
            <a:r>
              <a:rPr lang="en-US" altLang="zh-TW" sz="4000" b="1" dirty="0" smtClean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19-30/7(</a:t>
            </a:r>
            <a:r>
              <a:rPr lang="zh-TW" altLang="en-US" sz="4000" b="1" dirty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下午</a:t>
            </a:r>
            <a:r>
              <a:rPr lang="en-US" altLang="zh-TW" sz="4000" b="1" dirty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)</a:t>
            </a:r>
            <a:endParaRPr lang="en-HK" altLang="zh-TW" sz="4000" b="1" dirty="0">
              <a:solidFill>
                <a:schemeClr val="accent1">
                  <a:lumMod val="50000"/>
                </a:schemeClr>
              </a:solidFill>
              <a:latin typeface="MKaiHK-Medium" pitchFamily="2" charset="-128"/>
              <a:ea typeface="MKaiHK-Medium" pitchFamily="2" charset="-12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地點</a:t>
            </a:r>
            <a:r>
              <a:rPr lang="zh-TW" altLang="en-US" sz="4000" b="1" dirty="0" smtClean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：到校</a:t>
            </a:r>
            <a:endParaRPr lang="en-HK" altLang="zh-TW" sz="4000" b="1" dirty="0">
              <a:solidFill>
                <a:srgbClr val="0070C0"/>
              </a:solidFill>
              <a:latin typeface="MKaiHK-Medium" pitchFamily="2" charset="-128"/>
              <a:ea typeface="MKaiHK-Medium" pitchFamily="2" charset="-12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對像</a:t>
            </a:r>
            <a:r>
              <a:rPr lang="zh-TW" altLang="en-US" sz="4000" b="1" dirty="0" smtClean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：升中二至中四</a:t>
            </a:r>
            <a:endParaRPr lang="en-HK" altLang="zh-TW" sz="4000" b="1" dirty="0">
              <a:solidFill>
                <a:srgbClr val="7030A0"/>
              </a:solidFill>
              <a:latin typeface="MKaiHK-Medium" pitchFamily="2" charset="-128"/>
              <a:ea typeface="MKaiHK-Medium" pitchFamily="2" charset="-12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內容：什麼是慈幼青年運動</a:t>
            </a:r>
            <a:r>
              <a:rPr lang="en-US" altLang="zh-TW" sz="4000" b="1" dirty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?</a:t>
            </a:r>
          </a:p>
          <a:p>
            <a:r>
              <a:rPr lang="zh-TW" altLang="en-US" sz="4000" b="1" dirty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            如何</a:t>
            </a:r>
            <a:r>
              <a:rPr lang="zh-TW" altLang="en-US" sz="4000" b="1" dirty="0" smtClean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帶領小組遊戲</a:t>
            </a:r>
            <a:r>
              <a:rPr lang="en-US" altLang="zh-TW" sz="4000" b="1" dirty="0" smtClean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/</a:t>
            </a:r>
            <a:r>
              <a:rPr lang="zh-TW" altLang="en-US" sz="4000" b="1" dirty="0" smtClean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聚會</a:t>
            </a:r>
            <a:endParaRPr lang="en-US" altLang="zh-TW" sz="4000" b="1" dirty="0">
              <a:solidFill>
                <a:srgbClr val="0070C0"/>
              </a:solidFill>
              <a:latin typeface="MKaiHK-Medium" pitchFamily="2" charset="-128"/>
              <a:ea typeface="MKaiHK-Medium" pitchFamily="2" charset="-128"/>
            </a:endParaRPr>
          </a:p>
          <a:p>
            <a:r>
              <a:rPr lang="zh-TW" altLang="en-US" sz="4000" b="1" dirty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            </a:t>
            </a:r>
            <a:endParaRPr lang="en-HK" altLang="zh-TW" sz="4000" b="1" dirty="0">
              <a:solidFill>
                <a:srgbClr val="0070C0"/>
              </a:solidFill>
              <a:latin typeface="MKaiHK-Medium" pitchFamily="2" charset="-128"/>
              <a:ea typeface="MKaiHK-Medium" pitchFamily="2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838D2F-BED5-D34E-B762-21E360C6A59C}"/>
              </a:ext>
            </a:extLst>
          </p:cNvPr>
          <p:cNvSpPr/>
          <p:nvPr/>
        </p:nvSpPr>
        <p:spPr>
          <a:xfrm>
            <a:off x="215008" y="341206"/>
            <a:ext cx="8690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bg2">
                    <a:lumMod val="25000"/>
                  </a:schemeClr>
                </a:solidFill>
                <a:latin typeface="MKaiHK-Medium" pitchFamily="2" charset="-128"/>
                <a:ea typeface="MKaiHK-Medium" pitchFamily="2" charset="-128"/>
              </a:rPr>
              <a:t>慈青暑期領袖工作</a:t>
            </a:r>
            <a:r>
              <a:rPr lang="zh-TW" altLang="en-US" sz="4800" b="1" dirty="0" smtClean="0">
                <a:solidFill>
                  <a:schemeClr val="bg2">
                    <a:lumMod val="25000"/>
                  </a:schemeClr>
                </a:solidFill>
                <a:latin typeface="MKaiHK-Medium" pitchFamily="2" charset="-128"/>
                <a:ea typeface="MKaiHK-Medium" pitchFamily="2" charset="-128"/>
              </a:rPr>
              <a:t>坊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09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標題 1"/>
          <p:cNvSpPr>
            <a:spLocks noGrp="1"/>
          </p:cNvSpPr>
          <p:nvPr>
            <p:ph type="title"/>
          </p:nvPr>
        </p:nvSpPr>
        <p:spPr>
          <a:xfrm>
            <a:off x="4212083" y="5709773"/>
            <a:ext cx="4824413" cy="1143000"/>
          </a:xfrm>
        </p:spPr>
        <p:txBody>
          <a:bodyPr>
            <a:normAutofit fontScale="90000"/>
          </a:bodyPr>
          <a:lstStyle/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7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KaiHK-Medium" pitchFamily="2" charset="-128"/>
                <a:ea typeface="MKaiHK-Medium" pitchFamily="2" charset="-128"/>
              </a:rPr>
              <a:t>慈青資訊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838D2F-BED5-D34E-B762-21E360C6A59C}"/>
              </a:ext>
            </a:extLst>
          </p:cNvPr>
          <p:cNvSpPr/>
          <p:nvPr/>
        </p:nvSpPr>
        <p:spPr>
          <a:xfrm>
            <a:off x="226803" y="260648"/>
            <a:ext cx="86903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2">
                    <a:lumMod val="25000"/>
                  </a:schemeClr>
                </a:solidFill>
                <a:latin typeface="MKaiHK-Medium" pitchFamily="2" charset="-128"/>
                <a:ea typeface="MKaiHK-Medium" pitchFamily="2" charset="-128"/>
              </a:rPr>
              <a:t>慈青</a:t>
            </a:r>
            <a:r>
              <a:rPr lang="zh-TW" altLang="en-US" sz="4400" b="1" dirty="0" smtClean="0">
                <a:solidFill>
                  <a:schemeClr val="bg2">
                    <a:lumMod val="25000"/>
                  </a:schemeClr>
                </a:solidFill>
                <a:latin typeface="MKaiHK-Medium" pitchFamily="2" charset="-128"/>
                <a:ea typeface="MKaiHK-Medium" pitchFamily="2" charset="-128"/>
              </a:rPr>
              <a:t>暑期帶領祈禱工作坊</a:t>
            </a:r>
            <a:endParaRPr 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0F0E004-AE8A-FD40-AC31-00A0978A8633}"/>
              </a:ext>
            </a:extLst>
          </p:cNvPr>
          <p:cNvSpPr txBox="1"/>
          <p:nvPr/>
        </p:nvSpPr>
        <p:spPr>
          <a:xfrm>
            <a:off x="275166" y="1627053"/>
            <a:ext cx="8928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日期</a:t>
            </a:r>
            <a:r>
              <a:rPr lang="zh-TW" altLang="en-US" sz="4000" b="1" dirty="0" smtClean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：</a:t>
            </a:r>
            <a:r>
              <a:rPr lang="en-US" altLang="zh-TW" sz="4000" b="1" dirty="0" smtClean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17/7</a:t>
            </a:r>
            <a:r>
              <a:rPr lang="zh-TW" altLang="en-US" sz="4000" b="1" dirty="0" smtClean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 </a:t>
            </a:r>
            <a:r>
              <a:rPr lang="en-US" altLang="zh-TW" sz="4000" b="1" dirty="0" smtClean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(</a:t>
            </a:r>
            <a:r>
              <a:rPr lang="zh-TW" altLang="en-US" sz="4000" b="1" dirty="0" smtClean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上午</a:t>
            </a:r>
            <a:r>
              <a:rPr lang="en-US" altLang="zh-TW" sz="4000" b="1" dirty="0" smtClean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)11:00-12:30</a:t>
            </a:r>
            <a:endParaRPr lang="en-HK" altLang="zh-TW" sz="4000" b="1" dirty="0">
              <a:solidFill>
                <a:schemeClr val="accent1">
                  <a:lumMod val="50000"/>
                </a:schemeClr>
              </a:solidFill>
              <a:latin typeface="MKaiHK-Medium" pitchFamily="2" charset="-128"/>
              <a:ea typeface="MKaiHK-Medium" pitchFamily="2" charset="-12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地點</a:t>
            </a:r>
            <a:r>
              <a:rPr lang="zh-TW" altLang="en-US" sz="4000" b="1" dirty="0" smtClean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：</a:t>
            </a:r>
            <a:r>
              <a:rPr lang="en-US" altLang="zh-TW" sz="4000" b="1" dirty="0" smtClean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Zoom</a:t>
            </a:r>
            <a:endParaRPr lang="en-HK" altLang="zh-TW" sz="4000" b="1" dirty="0">
              <a:solidFill>
                <a:srgbClr val="0070C0"/>
              </a:solidFill>
              <a:latin typeface="MKaiHK-Medium" pitchFamily="2" charset="-128"/>
              <a:ea typeface="MKaiHK-Medium" pitchFamily="2" charset="-12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對像</a:t>
            </a:r>
            <a:r>
              <a:rPr lang="zh-TW" altLang="en-US" sz="4000" b="1" dirty="0" smtClean="0">
                <a:solidFill>
                  <a:srgbClr val="7030A0"/>
                </a:solidFill>
                <a:latin typeface="MKaiHK-Medium" pitchFamily="2" charset="-128"/>
                <a:ea typeface="MKaiHK-Medium" pitchFamily="2" charset="-128"/>
              </a:rPr>
              <a:t>：升中二至中五 </a:t>
            </a:r>
            <a:endParaRPr lang="en-HK" altLang="zh-TW" sz="4000" b="1" dirty="0">
              <a:solidFill>
                <a:srgbClr val="7030A0"/>
              </a:solidFill>
              <a:latin typeface="MKaiHK-Medium" pitchFamily="2" charset="-128"/>
              <a:ea typeface="MKaiHK-Medium" pitchFamily="2" charset="-12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 smtClean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內容：什麼是祈禱</a:t>
            </a:r>
            <a:endParaRPr lang="en-US" altLang="zh-TW" sz="4000" b="1" dirty="0" smtClean="0">
              <a:solidFill>
                <a:srgbClr val="0070C0"/>
              </a:solidFill>
              <a:latin typeface="MKaiHK-Medium" pitchFamily="2" charset="-128"/>
              <a:ea typeface="MKaiHK-Medium" pitchFamily="2" charset="-128"/>
            </a:endParaRPr>
          </a:p>
          <a:p>
            <a:r>
              <a:rPr lang="en-US" altLang="zh-TW" sz="4000" b="1" dirty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	</a:t>
            </a:r>
            <a:r>
              <a:rPr lang="en-US" altLang="zh-TW" sz="4000" b="1" dirty="0" smtClean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			</a:t>
            </a:r>
            <a:r>
              <a:rPr lang="zh-TW" altLang="en-US" sz="4000" b="1" dirty="0" smtClean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如何帶領祈禱及組織</a:t>
            </a:r>
            <a:r>
              <a:rPr lang="zh-TW" altLang="en-US" sz="4000" b="1" dirty="0">
                <a:solidFill>
                  <a:srgbClr val="0070C0"/>
                </a:solidFill>
                <a:latin typeface="MKaiHK-Medium" pitchFamily="2" charset="-128"/>
                <a:ea typeface="MKaiHK-Medium" pitchFamily="2" charset="-128"/>
              </a:rPr>
              <a:t>祈禱聚會</a:t>
            </a:r>
            <a:endParaRPr lang="en-HK" altLang="zh-TW" sz="4000" b="1" dirty="0">
              <a:solidFill>
                <a:srgbClr val="0070C0"/>
              </a:solidFill>
              <a:latin typeface="MKaiHK-Medium" pitchFamily="2" charset="-128"/>
              <a:ea typeface="MKaiHK-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5941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標題 1"/>
          <p:cNvSpPr>
            <a:spLocks noGrp="1"/>
          </p:cNvSpPr>
          <p:nvPr>
            <p:ph type="title"/>
          </p:nvPr>
        </p:nvSpPr>
        <p:spPr>
          <a:xfrm>
            <a:off x="4212083" y="5709773"/>
            <a:ext cx="4824413" cy="1143000"/>
          </a:xfrm>
        </p:spPr>
        <p:txBody>
          <a:bodyPr>
            <a:normAutofit fontScale="90000"/>
          </a:bodyPr>
          <a:lstStyle/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7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KaiHK-Medium" pitchFamily="2" charset="-128"/>
                <a:ea typeface="MKaiHK-Medium" pitchFamily="2" charset="-128"/>
              </a:rPr>
              <a:t>慈青資訊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173831B-C82C-BB4F-9DE9-B91FD5717CC7}"/>
              </a:ext>
            </a:extLst>
          </p:cNvPr>
          <p:cNvSpPr/>
          <p:nvPr/>
        </p:nvSpPr>
        <p:spPr>
          <a:xfrm>
            <a:off x="298812" y="757148"/>
            <a:ext cx="85936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006699"/>
                </a:solidFill>
                <a:latin typeface="MKaiHK-Medium" pitchFamily="2" charset="-128"/>
                <a:ea typeface="MKaiHK-Medium" pitchFamily="2" charset="-128"/>
              </a:rPr>
              <a:t>鮑思高書目及資源</a:t>
            </a:r>
            <a:endParaRPr lang="en-HK" altLang="zh-TW" sz="4000" b="1" dirty="0">
              <a:solidFill>
                <a:srgbClr val="006699"/>
              </a:solidFill>
              <a:latin typeface="MKaiHK-Medium" pitchFamily="2" charset="-128"/>
              <a:ea typeface="MKaiHK-Medium" pitchFamily="2" charset="-128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006699"/>
                </a:solidFill>
                <a:latin typeface="MKaiHK-Medium" pitchFamily="2" charset="-128"/>
                <a:ea typeface="MKaiHK-Medium" pitchFamily="2" charset="-128"/>
              </a:rPr>
              <a:t> </a:t>
            </a:r>
            <a:r>
              <a:rPr lang="en-US" altLang="zh-TW" sz="4000" dirty="0">
                <a:solidFill>
                  <a:srgbClr val="006699"/>
                </a:solidFill>
                <a:ea typeface="華康宗楷體W7(P)" pitchFamily="66" charset="-12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TW" sz="4000" dirty="0" smtClean="0">
                <a:solidFill>
                  <a:srgbClr val="006699"/>
                </a:solidFill>
                <a:ea typeface="華康宗楷體W7(P)" pitchFamily="66" charset="-120"/>
                <a:cs typeface="Times New Roman" panose="02020603050405020304" pitchFamily="18" charset="0"/>
                <a:hlinkClick r:id="rId3"/>
              </a:rPr>
              <a:t>sdbei.no-ip.org</a:t>
            </a:r>
            <a:endParaRPr lang="en-US" altLang="zh-TW" sz="4000" b="1" dirty="0">
              <a:solidFill>
                <a:srgbClr val="006699"/>
              </a:solidFill>
              <a:latin typeface="MKaiHK-Medium" pitchFamily="2" charset="-128"/>
              <a:ea typeface="MKaiHK-Medium" pitchFamily="2" charset="-128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</a:rPr>
              <a:t>會籍申請表</a:t>
            </a:r>
            <a:endParaRPr lang="en-HK" altLang="zh-TW" sz="4000" b="1" dirty="0">
              <a:solidFill>
                <a:srgbClr val="002060"/>
              </a:solidFill>
              <a:latin typeface="MKaiHK-Medium" pitchFamily="2" charset="-128"/>
              <a:ea typeface="MKaiHK-Medium" pitchFamily="2" charset="-128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n-US" altLang="zh-TW" sz="3600" dirty="0">
                <a:solidFill>
                  <a:srgbClr val="002060"/>
                </a:solidFill>
                <a:ea typeface="華康宗楷體W7(P)" pitchFamily="66" charset="-120"/>
                <a:cs typeface="Times New Roman" panose="02020603050405020304" pitchFamily="18" charset="0"/>
              </a:rPr>
              <a:t>https://forms.gle/kWg6n8Ece19YPgdJ9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>
                <a:solidFill>
                  <a:srgbClr val="006699"/>
                </a:solidFill>
                <a:latin typeface="MKaiHK-Medium" pitchFamily="2" charset="-128"/>
                <a:ea typeface="MKaiHK-Medium" pitchFamily="2" charset="-128"/>
              </a:rPr>
              <a:t>網頁推介：慈幼寶庫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altLang="zh-TW" sz="3600" b="1" dirty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  <a:hlinkClick r:id="rId4"/>
              </a:rPr>
              <a:t>http://</a:t>
            </a:r>
            <a:r>
              <a:rPr lang="en-US" altLang="zh-TW" sz="3600" b="1" dirty="0" smtClean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  <a:hlinkClick r:id="rId4"/>
              </a:rPr>
              <a:t>www.sdb.org.hk/resources-2021</a:t>
            </a:r>
            <a:endParaRPr lang="en-US" altLang="zh-TW" sz="4000" b="1" dirty="0">
              <a:solidFill>
                <a:srgbClr val="002060"/>
              </a:solidFill>
              <a:latin typeface="MKaiHK-Medium" pitchFamily="2" charset="-128"/>
              <a:ea typeface="MKaiHK-Medium" pitchFamily="2" charset="-12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zh-TW" altLang="en-US" sz="4000" b="1" dirty="0" smtClean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</a:rPr>
              <a:t>慈</a:t>
            </a:r>
            <a:r>
              <a:rPr lang="zh-TW" altLang="en-US" sz="4000" b="1" dirty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</a:rPr>
              <a:t>青單張或紀念品訂購表格</a:t>
            </a:r>
            <a:endParaRPr lang="en-HK" altLang="zh-TW" sz="4000" b="1" dirty="0">
              <a:solidFill>
                <a:srgbClr val="002060"/>
              </a:solidFill>
              <a:latin typeface="MKaiHK-Medium" pitchFamily="2" charset="-128"/>
              <a:ea typeface="MKaiHK-Medium" pitchFamily="2" charset="-128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en-US" altLang="zh-TW" sz="3600" b="1" dirty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  <a:hlinkClick r:id="rId5"/>
              </a:rPr>
              <a:t>https://</a:t>
            </a:r>
            <a:r>
              <a:rPr lang="en-US" altLang="zh-TW" sz="3600" b="1" dirty="0" smtClean="0">
                <a:solidFill>
                  <a:srgbClr val="002060"/>
                </a:solidFill>
                <a:latin typeface="MKaiHK-Medium" pitchFamily="2" charset="-128"/>
                <a:ea typeface="MKaiHK-Medium" pitchFamily="2" charset="-128"/>
                <a:hlinkClick r:id="rId5"/>
              </a:rPr>
              <a:t>forms.gle/DFritvdegrxUtoEe6</a:t>
            </a:r>
            <a:endParaRPr lang="en-HK" altLang="zh-TW" sz="4000" b="1" dirty="0">
              <a:solidFill>
                <a:srgbClr val="002060"/>
              </a:solidFill>
              <a:latin typeface="MKaiHK-Medium" pitchFamily="2" charset="-128"/>
              <a:ea typeface="MKaiHK-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79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標題 1"/>
          <p:cNvSpPr>
            <a:spLocks noGrp="1"/>
          </p:cNvSpPr>
          <p:nvPr>
            <p:ph type="title"/>
          </p:nvPr>
        </p:nvSpPr>
        <p:spPr>
          <a:xfrm>
            <a:off x="3087687" y="81232"/>
            <a:ext cx="2968625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b="1" dirty="0">
                <a:solidFill>
                  <a:srgbClr val="FF0000"/>
                </a:solidFill>
                <a:latin typeface="MKaiHK-Medium" pitchFamily="2" charset="-128"/>
                <a:ea typeface="MKaiHK-Medium" pitchFamily="2" charset="-128"/>
              </a:rPr>
              <a:t>檢討</a:t>
            </a:r>
            <a:endParaRPr lang="zh-HK" altLang="en-US" sz="5400" b="1" dirty="0">
              <a:latin typeface="MKaiHK-Medium" pitchFamily="2" charset="-128"/>
              <a:ea typeface="MKaiHK-Medium" pitchFamily="2" charset="-128"/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="" xmlns:a16="http://schemas.microsoft.com/office/drawing/2014/main" id="{F7F5938A-AB02-0A41-B085-BC85DB893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5616624" cy="56166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文字方塊 3"/>
          <p:cNvSpPr txBox="1">
            <a:spLocks noChangeArrowheads="1"/>
          </p:cNvSpPr>
          <p:nvPr/>
        </p:nvSpPr>
        <p:spPr bwMode="auto">
          <a:xfrm>
            <a:off x="971600" y="404664"/>
            <a:ext cx="813593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谷 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4:35-41</a:t>
            </a: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在當天晚上，耶穌對門徒說：「我們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渡海到對岸去罷！」他們遂離開群眾，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就照他在船上的原狀，帶他走了；與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他一起的還有別的小船。忽然，狂風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作，波浪打進船內，以致小船已滿了水。耶穌卻在船尾依枕而睡。他們叫醒他，給他說：「師傅！我們要喪亡了，你不管嗎？」耶穌醒來，叱責了風，並向海說：「不要作聲，平定了罷！」風就停止了，遂大為平靜。耶穌對他們說：「為什麼你們這樣膽怯？你們怎麼還沒有信德呢？」他們非常驚懼，彼此說：「這人到底是誰？連風和海也聽從他！」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36" y="260649"/>
            <a:ext cx="1780507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左箭號 2">
            <a:hlinkClick r:id="rId3" action="ppaction://hlinkfile"/>
          </p:cNvPr>
          <p:cNvSpPr/>
          <p:nvPr/>
        </p:nvSpPr>
        <p:spPr>
          <a:xfrm>
            <a:off x="323528" y="6309320"/>
            <a:ext cx="432048" cy="28803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"/>
          <p:cNvSpPr txBox="1">
            <a:spLocks/>
          </p:cNvSpPr>
          <p:nvPr/>
        </p:nvSpPr>
        <p:spPr>
          <a:xfrm>
            <a:off x="1063120" y="265907"/>
            <a:ext cx="8117392" cy="7148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zh-TW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納匝肋的瑪利亞，天主之母，希望之星</a:t>
            </a:r>
            <a:endParaRPr lang="zh-HK" altLang="en-US" sz="3200" dirty="0">
              <a:solidFill>
                <a:srgbClr val="7030A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65284" y="1381120"/>
            <a:ext cx="5854988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聖瑪利亞，</a:t>
            </a: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天主之母，我們的母親， </a:t>
            </a: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教導我們相信，</a:t>
            </a: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並與妳一起懷抱著望德、愛德。 </a:t>
            </a: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請向我們展示那走到妳聖子王國的路！ </a:t>
            </a: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世海之星， </a:t>
            </a: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請照耀我們，並指引我們前進。亞孟。</a:t>
            </a:r>
          </a:p>
          <a:p>
            <a:endParaRPr lang="zh-HK" altLang="en-US" dirty="0"/>
          </a:p>
        </p:txBody>
      </p:sp>
      <p:pic>
        <p:nvPicPr>
          <p:cNvPr id="3074" name="Picture 2" descr="SALESIAN CATECHETICAL CENT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3715" r="6789" b="4524"/>
          <a:stretch/>
        </p:blipFill>
        <p:spPr bwMode="auto">
          <a:xfrm>
            <a:off x="6948949" y="1484784"/>
            <a:ext cx="2053020" cy="3291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6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39775" y="122238"/>
            <a:ext cx="7772400" cy="1470025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zh-HK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20</a:t>
            </a:r>
            <a:r>
              <a:rPr lang="en-US" altLang="zh-TW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-21</a:t>
            </a:r>
            <a:r>
              <a:rPr lang="zh-TW" altLang="en-US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第三次牧民常會</a:t>
            </a:r>
            <a:r>
              <a:rPr lang="en-US" altLang="zh-TW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/>
            </a:r>
            <a:br>
              <a:rPr lang="en-US" altLang="zh-TW" sz="54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</a:br>
            <a:r>
              <a:rPr lang="en-US" altLang="zh-TW" sz="32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5</a:t>
            </a:r>
            <a:r>
              <a:rPr lang="zh-TW" altLang="en-US" sz="32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月</a:t>
            </a:r>
            <a:r>
              <a:rPr lang="en-US" altLang="zh-TW" sz="32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22</a:t>
            </a:r>
            <a:r>
              <a:rPr lang="zh-TW" altLang="en-US" sz="3200" dirty="0">
                <a:solidFill>
                  <a:srgbClr val="7030A0"/>
                </a:solidFill>
                <a:latin typeface="華康龍門石碑" panose="03000709000000000000" pitchFamily="65" charset="-120"/>
                <a:ea typeface="華康龍門石碑" panose="03000709000000000000" pitchFamily="65" charset="-120"/>
              </a:rPr>
              <a:t>日</a:t>
            </a:r>
            <a:endParaRPr lang="zh-HK" altLang="en-US" sz="3200" dirty="0">
              <a:solidFill>
                <a:srgbClr val="7030A0"/>
              </a:solidFill>
              <a:latin typeface="華康龍門石碑" panose="03000709000000000000" pitchFamily="65" charset="-120"/>
              <a:ea typeface="華康龍門石碑" panose="030007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701510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64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8229600" cy="1800225"/>
          </a:xfrm>
          <a:noFill/>
          <a:ln>
            <a:noFill/>
          </a:ln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None/>
            </a:pPr>
            <a:r>
              <a:rPr lang="zh-TW" altLang="en-US" sz="5400" b="0" dirty="0">
                <a:solidFill>
                  <a:srgbClr val="CC00CC"/>
                </a:solidFill>
                <a:effectLst/>
                <a:latin typeface="文鼎中特圓" pitchFamily="49" charset="-120"/>
                <a:ea typeface="文鼎中特黑" panose="02010609010101010101" pitchFamily="49" charset="-120"/>
              </a:rPr>
              <a:t>慈幼會中華會省省會長</a:t>
            </a:r>
            <a:r>
              <a:rPr lang="en-US" altLang="zh-TW" sz="5400" b="0" dirty="0">
                <a:solidFill>
                  <a:srgbClr val="CC00CC"/>
                </a:solidFill>
                <a:effectLst/>
                <a:latin typeface="文鼎中特圓" pitchFamily="49" charset="-120"/>
                <a:ea typeface="文鼎中特黑" panose="02010609010101010101" pitchFamily="49" charset="-120"/>
              </a:rPr>
              <a:t/>
            </a:r>
            <a:br>
              <a:rPr lang="en-US" altLang="zh-TW" sz="5400" b="0" dirty="0">
                <a:solidFill>
                  <a:srgbClr val="CC00CC"/>
                </a:solidFill>
                <a:effectLst/>
                <a:latin typeface="文鼎中特圓" pitchFamily="49" charset="-120"/>
                <a:ea typeface="文鼎中特黑" panose="02010609010101010101" pitchFamily="49" charset="-120"/>
              </a:rPr>
            </a:br>
            <a:r>
              <a:rPr lang="zh-TW" altLang="en-US" sz="5400" b="0" dirty="0">
                <a:solidFill>
                  <a:srgbClr val="CC00CC"/>
                </a:solidFill>
                <a:effectLst/>
                <a:latin typeface="文鼎中特圓" pitchFamily="49" charset="-120"/>
                <a:ea typeface="文鼎中特黑" panose="02010609010101010101" pitchFamily="49" charset="-120"/>
              </a:rPr>
              <a:t>吳志源神父的話</a:t>
            </a:r>
            <a:endParaRPr lang="zh-HK" altLang="en-US" sz="5400" b="0" dirty="0">
              <a:solidFill>
                <a:srgbClr val="CC00CC"/>
              </a:solidFill>
              <a:effectLst/>
              <a:latin typeface="文鼎中特圓" pitchFamily="49" charset="-120"/>
              <a:ea typeface="文鼎中特黑" panose="02010609010101010101" pitchFamily="49" charset="-120"/>
            </a:endParaRPr>
          </a:p>
        </p:txBody>
      </p:sp>
      <p:pic>
        <p:nvPicPr>
          <p:cNvPr id="76803" name="Picture 5" descr="2018çæé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309403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5096" y="260648"/>
            <a:ext cx="7719392" cy="86409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zh-TW" sz="49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POP2體W9(P)" pitchFamily="82" charset="-120"/>
                <a:cs typeface="Times New Roman" panose="02020603050405020304" pitchFamily="18" charset="0"/>
              </a:rPr>
              <a:t>20-21</a:t>
            </a:r>
            <a:r>
              <a:rPr lang="zh-TW" altLang="en-US" sz="49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華康POP2體W9(P)" pitchFamily="82" charset="-120"/>
                <a:cs typeface="Times New Roman" panose="02020603050405020304" pitchFamily="18" charset="0"/>
              </a:rPr>
              <a:t>第三次牧民常會資料</a:t>
            </a:r>
            <a:endParaRPr lang="zh-HK" altLang="en-US" b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8" y="1540472"/>
            <a:ext cx="5520333" cy="390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76872"/>
            <a:ext cx="2432298" cy="243229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115616" y="587727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>
                <a:solidFill>
                  <a:srgbClr val="002060"/>
                </a:solidFill>
                <a:hlinkClick r:id="rId4"/>
              </a:rPr>
              <a:t>http://</a:t>
            </a:r>
            <a:r>
              <a:rPr lang="en-US" altLang="zh-HK" sz="2000" dirty="0" smtClean="0">
                <a:solidFill>
                  <a:srgbClr val="002060"/>
                </a:solidFill>
                <a:hlinkClick r:id="rId4"/>
              </a:rPr>
              <a:t>www.sdb.org.hk/sym/main/backup/pastoral_meeting/2021_3rdPM/2021PastoralMeeting3.html</a:t>
            </a:r>
            <a:endParaRPr lang="zh-HK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標題 3"/>
          <p:cNvSpPr>
            <a:spLocks noGrp="1"/>
          </p:cNvSpPr>
          <p:nvPr>
            <p:ph type="title"/>
          </p:nvPr>
        </p:nvSpPr>
        <p:spPr>
          <a:xfrm>
            <a:off x="1529410" y="750254"/>
            <a:ext cx="7398344" cy="559740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defTabSz="449263" fontAlgn="base">
              <a:spcAft>
                <a:spcPct val="0"/>
              </a:spcAft>
            </a:pPr>
            <a:r>
              <a:rPr lang="zh-TW" altLang="en-US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牧民常會</a:t>
            </a:r>
            <a:r>
              <a:rPr lang="en-US" altLang="zh-TW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PPT</a:t>
            </a:r>
            <a:r>
              <a:rPr lang="en-US" altLang="zh-TW" sz="4800" dirty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800" dirty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dirty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慈幼家庭</a:t>
            </a:r>
            <a:r>
              <a:rPr lang="zh-TW" altLang="en-US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年曆</a:t>
            </a:r>
            <a:r>
              <a:rPr lang="en-US" altLang="zh-TW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總會長贈言連結</a:t>
            </a:r>
            <a:r>
              <a:rPr lang="en-US" altLang="zh-TW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800" dirty="0" smtClean="0">
                <a:ln w="11430">
                  <a:noFill/>
                </a:ln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1" lang="en-US" altLang="zh-HK" sz="2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新細明體" charset="-120"/>
                <a:cs typeface="+mn-cs"/>
                <a:hlinkClick r:id="rId2"/>
              </a:rPr>
              <a:t>http</a:t>
            </a:r>
            <a:r>
              <a:rPr kumimoji="1" lang="en-US" altLang="zh-HK" sz="2000" dirty="0">
                <a:solidFill>
                  <a:srgbClr val="002060"/>
                </a:solidFill>
                <a:effectLst/>
                <a:latin typeface="Times New Roman" pitchFamily="18" charset="0"/>
                <a:ea typeface="新細明體" charset="-120"/>
                <a:cs typeface="+mn-cs"/>
                <a:hlinkClick r:id="rId2"/>
              </a:rPr>
              <a:t>://</a:t>
            </a:r>
            <a:r>
              <a:rPr kumimoji="1" lang="en-US" altLang="zh-HK" sz="2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新細明體" charset="-120"/>
                <a:cs typeface="+mn-cs"/>
                <a:hlinkClick r:id="rId2"/>
              </a:rPr>
              <a:t>www.sdb.org.hk/sym/main/backup/pastoral_meeting/2021_3rdPM/2021PastoralMeeting3.html</a:t>
            </a:r>
            <a:r>
              <a:rPr lang="en-US" altLang="zh-TW" sz="5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5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慈幼青年牧民參照指引</a:t>
            </a:r>
            <a:r>
              <a:rPr lang="en-US" altLang="zh-TW" sz="72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72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http://www.sdb.org.hk/syms2018</a:t>
            </a:r>
            <a:r>
              <a:rPr lang="en-US" altLang="zh-TW" sz="4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400" dirty="0">
                <a:ln w="11430">
                  <a:noFill/>
                </a:ln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HK" altLang="en-US" sz="4400" dirty="0">
              <a:ln w="11430">
                <a:noFill/>
              </a:ln>
              <a:solidFill>
                <a:srgbClr val="CC00CC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7827" name="AutoShape 4" descr="SYM frame of reference cover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828" name="AutoShape 6" descr="SYM frame of reference cover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7829" name="AutoShape 8" descr="SYM frame of reference cover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92170" name="Picture 10" descr="http://www.sdb.org.hk/syms2018/wp-content/uploads/2018/03/SYM-frame-of-reference-cover-300x4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131">
            <a:off x="194722" y="4229086"/>
            <a:ext cx="1445790" cy="2038564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8630">
            <a:off x="248306" y="814642"/>
            <a:ext cx="2567873" cy="1816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364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2"/>
          <p:cNvSpPr>
            <a:spLocks noGrp="1"/>
          </p:cNvSpPr>
          <p:nvPr>
            <p:ph type="title"/>
          </p:nvPr>
        </p:nvSpPr>
        <p:spPr>
          <a:xfrm>
            <a:off x="1043607" y="260350"/>
            <a:ext cx="765430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>
                <a:solidFill>
                  <a:srgbClr val="CC00CC"/>
                </a:solidFill>
                <a:effectLst/>
                <a:latin typeface="文鼎特毛楷" panose="020B0609010101010101" pitchFamily="49" charset="-120"/>
                <a:ea typeface="文鼎中特黑" panose="02010609010101010101" pitchFamily="49" charset="-120"/>
              </a:rPr>
              <a:t>寄望於上主，是我們的動力</a:t>
            </a:r>
            <a:r>
              <a:rPr lang="en-US" altLang="zh-TW" dirty="0">
                <a:solidFill>
                  <a:srgbClr val="CC00CC"/>
                </a:solidFill>
                <a:effectLst/>
                <a:latin typeface="文鼎特毛楷" panose="020B0609010101010101" pitchFamily="49" charset="-120"/>
                <a:ea typeface="文鼎中特黑" panose="02010609010101010101" pitchFamily="49" charset="-120"/>
              </a:rPr>
              <a:t/>
            </a:r>
            <a:br>
              <a:rPr lang="en-US" altLang="zh-TW" dirty="0">
                <a:solidFill>
                  <a:srgbClr val="CC00CC"/>
                </a:solidFill>
                <a:effectLst/>
                <a:latin typeface="文鼎特毛楷" panose="020B0609010101010101" pitchFamily="49" charset="-120"/>
                <a:ea typeface="文鼎中特黑" panose="02010609010101010101" pitchFamily="49" charset="-120"/>
              </a:rPr>
            </a:br>
            <a:r>
              <a:rPr lang="zh-TW" altLang="en-US" sz="2700" dirty="0"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「看，我已更新了一切」（默</a:t>
            </a:r>
            <a:r>
              <a:rPr lang="en-US" altLang="zh-TW" sz="2700" dirty="0"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21:5</a:t>
            </a:r>
            <a:r>
              <a:rPr lang="zh-TW" altLang="en-US" sz="2700" dirty="0"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HK" altLang="en-US" sz="2700" dirty="0">
              <a:solidFill>
                <a:srgbClr val="CC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 descr="http://archivio.sdb.org/images/documenti/Consiglio/RM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1954326" cy="1803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156176" y="3429000"/>
            <a:ext cx="284380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Tx/>
              <a:buFont typeface="Times New Roman" pitchFamily="18" charset="0"/>
              <a:buNone/>
            </a:pPr>
            <a:r>
              <a:rPr kumimoji="0" lang="zh-TW" altLang="en-US" sz="2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總會長范達民神父</a:t>
            </a:r>
          </a:p>
        </p:txBody>
      </p:sp>
      <p:graphicFrame>
        <p:nvGraphicFramePr>
          <p:cNvPr id="7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163838"/>
              </p:ext>
            </p:extLst>
          </p:nvPr>
        </p:nvGraphicFramePr>
        <p:xfrm>
          <a:off x="1087628" y="1700808"/>
          <a:ext cx="4708508" cy="3823018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4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厄瑪烏教育模式</a:t>
                      </a:r>
                      <a:r>
                        <a:rPr kumimoji="1" lang="en-US" altLang="zh-TW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較客觀及全面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]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副題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Recognize(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明白</a:t>
                      </a:r>
                      <a:r>
                        <a:rPr kumimoji="1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Interpret(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解讀</a:t>
                      </a:r>
                      <a:r>
                        <a:rPr kumimoji="1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二至五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Choose(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決定</a:t>
                      </a:r>
                      <a:r>
                        <a:rPr kumimoji="1" lang="en-US" altLang="zh-TW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1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六</a:t>
                      </a:r>
                      <a:endParaRPr kumimoji="1" lang="en-US" altLang="zh-TW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七</a:t>
                      </a:r>
                      <a:endParaRPr kumimoji="1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115616" y="6093296"/>
            <a:ext cx="4113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參閱</a:t>
            </a:r>
            <a:r>
              <a:rPr lang="en-US" altLang="zh-TW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生活的基督</a:t>
            </a:r>
            <a:r>
              <a:rPr lang="en-US" altLang="zh-TW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勸諭第</a:t>
            </a:r>
            <a:r>
              <a:rPr lang="en-US" altLang="zh-TW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237</a:t>
            </a:r>
            <a:r>
              <a:rPr lang="zh-TW" altLang="en-US" sz="2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zh-HK" altLang="en-US" sz="2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156174" y="4149080"/>
            <a:ext cx="280831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 fontAlgn="auto">
              <a:spcAft>
                <a:spcPts val="0"/>
              </a:spcAft>
            </a:pPr>
            <a:r>
              <a:rPr lang="zh-TW" altLang="en-US" sz="2800" dirty="0">
                <a:solidFill>
                  <a:srgbClr val="7030A0"/>
                </a:solidFill>
                <a:effectLst/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制定「牧民方案」的思考模式 </a:t>
            </a:r>
          </a:p>
        </p:txBody>
      </p:sp>
    </p:spTree>
    <p:extLst>
      <p:ext uri="{BB962C8B-B14F-4D97-AF65-F5344CB8AC3E}">
        <p14:creationId xmlns:p14="http://schemas.microsoft.com/office/powerpoint/2010/main" val="26171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2"/>
          <p:cNvSpPr>
            <a:spLocks noGrp="1"/>
          </p:cNvSpPr>
          <p:nvPr>
            <p:ph type="title"/>
          </p:nvPr>
        </p:nvSpPr>
        <p:spPr>
          <a:xfrm>
            <a:off x="1043607" y="260350"/>
            <a:ext cx="765430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>
                <a:solidFill>
                  <a:srgbClr val="CC00CC"/>
                </a:solidFill>
                <a:effectLst/>
                <a:latin typeface="文鼎特毛楷" panose="020B0609010101010101" pitchFamily="49" charset="-120"/>
                <a:ea typeface="文鼎中特黑" panose="02010609010101010101" pitchFamily="49" charset="-120"/>
              </a:rPr>
              <a:t>寄望於上主，是我們的動力</a:t>
            </a:r>
            <a:r>
              <a:rPr lang="en-US" altLang="zh-TW" dirty="0">
                <a:solidFill>
                  <a:srgbClr val="CC00CC"/>
                </a:solidFill>
                <a:effectLst/>
                <a:latin typeface="文鼎特毛楷" panose="020B0609010101010101" pitchFamily="49" charset="-120"/>
                <a:ea typeface="文鼎中特黑" panose="02010609010101010101" pitchFamily="49" charset="-120"/>
              </a:rPr>
              <a:t/>
            </a:r>
            <a:br>
              <a:rPr lang="en-US" altLang="zh-TW" dirty="0">
                <a:solidFill>
                  <a:srgbClr val="CC00CC"/>
                </a:solidFill>
                <a:effectLst/>
                <a:latin typeface="文鼎特毛楷" panose="020B0609010101010101" pitchFamily="49" charset="-120"/>
                <a:ea typeface="文鼎中特黑" panose="02010609010101010101" pitchFamily="49" charset="-120"/>
              </a:rPr>
            </a:br>
            <a:r>
              <a:rPr lang="zh-TW" altLang="en-US" sz="2700" dirty="0"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「看，我已更新了一切」（默</a:t>
            </a:r>
            <a:r>
              <a:rPr lang="en-US" altLang="zh-TW" sz="2700" dirty="0"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21:5</a:t>
            </a:r>
            <a:r>
              <a:rPr lang="zh-TW" altLang="en-US" sz="2700" dirty="0">
                <a:solidFill>
                  <a:srgbClr val="CC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HK" altLang="en-US" sz="2700" dirty="0">
              <a:solidFill>
                <a:srgbClr val="CC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106494"/>
              </p:ext>
            </p:extLst>
          </p:nvPr>
        </p:nvGraphicFramePr>
        <p:xfrm>
          <a:off x="107504" y="1700808"/>
          <a:ext cx="8928992" cy="4456931"/>
        </p:xfrm>
        <a:graphic>
          <a:graphicData uri="http://schemas.openxmlformats.org/drawingml/2006/table">
            <a:tbl>
              <a:tblPr/>
              <a:tblGrid>
                <a:gridCol w="13066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2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步驟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副題</a:t>
                      </a:r>
                      <a:endParaRPr kumimoji="1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Recognize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明白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挑戰我們的全球新形勢，一個我們不容忽視的局勢</a:t>
                      </a:r>
                      <a:endParaRPr kumimoji="1" lang="zh-CN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Interpret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解讀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當我們說有希望時，我們要表達什麼？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作為信徒，我們對現況可以作怎樣的解讀？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檢視我們的源頭和慈幼家庭中眾多的信德見證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以慈幼會精神解讀當前的形勢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Choose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決定</a:t>
                      </a:r>
                      <a:r>
                        <a:rPr kumimoji="1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慈幼家庭成為希望的見證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kumimoji="1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納匝肋的瑪利亞，天主之母，希望之星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7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5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6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7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13072</TotalTime>
  <Words>1729</Words>
  <Application>Microsoft Office PowerPoint</Application>
  <PresentationFormat>如螢幕大小 (4:3)</PresentationFormat>
  <Paragraphs>226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31</vt:i4>
      </vt:variant>
    </vt:vector>
  </HeadingPairs>
  <TitlesOfParts>
    <vt:vector size="37" baseType="lpstr">
      <vt:lpstr>3_氣流</vt:lpstr>
      <vt:lpstr>夏至</vt:lpstr>
      <vt:lpstr>1_夏至</vt:lpstr>
      <vt:lpstr>3_夏至</vt:lpstr>
      <vt:lpstr>4_夏至</vt:lpstr>
      <vt:lpstr>2_夏至</vt:lpstr>
      <vt:lpstr>20-21第三次牧民常會 5月22日</vt:lpstr>
      <vt:lpstr>PowerPoint 簡報</vt:lpstr>
      <vt:lpstr>PowerPoint 簡報</vt:lpstr>
      <vt:lpstr>慈幼會中華會省省會長 吳志源神父的話</vt:lpstr>
      <vt:lpstr>20-21第三次牧民常會資料</vt:lpstr>
      <vt:lpstr>牧民常會PPT 慈幼家庭年曆 總會長贈言連結 http://www.sdb.org.hk/sym/main/backup/pastoral_meeting/2021_3rdPM/2021PastoralMeeting3.html  慈幼青年牧民參照指引 http://www.sdb.org.hk/syms2018 </vt:lpstr>
      <vt:lpstr>PowerPoint 簡報</vt:lpstr>
      <vt:lpstr>寄望於上主，是我們的動力 「看，我已更新了一切」（默21:5）</vt:lpstr>
      <vt:lpstr>寄望於上主，是我們的動力 「看，我已更新了一切」（默21:5）</vt:lpstr>
      <vt:lpstr>1. 挑戰我們的全球新形勢，             一個我們不容忽視的局勢</vt:lpstr>
      <vt:lpstr>1. 挑戰我們的全球新形勢，             一個我們不容忽視的局勢</vt:lpstr>
      <vt:lpstr>1. 挑戰我們的全球新形勢，             一個我們不容忽視的局勢</vt:lpstr>
      <vt:lpstr>2. 當我們說有希望時，我們要表達什麼？</vt:lpstr>
      <vt:lpstr>2. 當我們說有希望時，我們要表達什麼？</vt:lpstr>
      <vt:lpstr>3. 作為信徒，            我們對現況可以作怎樣的解讀？</vt:lpstr>
      <vt:lpstr>4. 檢視我們的源頭和慈幼家庭中        眾多的信德見證</vt:lpstr>
      <vt:lpstr>4. 檢視我們的源頭和慈幼家庭中        眾多的信德見證</vt:lpstr>
      <vt:lpstr>4. 檢視我們的源頭和慈幼家庭中        眾多的信德見證</vt:lpstr>
      <vt:lpstr>PowerPoint 簡報</vt:lpstr>
      <vt:lpstr>PowerPoint 簡報</vt:lpstr>
      <vt:lpstr>PowerPoint 簡報</vt:lpstr>
      <vt:lpstr>PowerPoint 簡報</vt:lpstr>
      <vt:lpstr>PowerPoint 簡報</vt:lpstr>
      <vt:lpstr>具體牧民行動—為教育牧民團體</vt:lpstr>
      <vt:lpstr>具體牧民行動—為青年成長</vt:lpstr>
      <vt:lpstr>慈青資訊</vt:lpstr>
      <vt:lpstr>慈青資訊</vt:lpstr>
      <vt:lpstr>慈青資訊</vt:lpstr>
      <vt:lpstr>檢討</vt:lpstr>
      <vt:lpstr>PowerPoint 簡報</vt:lpstr>
      <vt:lpstr>20-21第三次牧民常會 5月22日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FT</dc:creator>
  <cp:lastModifiedBy>USER</cp:lastModifiedBy>
  <cp:revision>323</cp:revision>
  <dcterms:modified xsi:type="dcterms:W3CDTF">2021-05-21T12:54:09Z</dcterms:modified>
</cp:coreProperties>
</file>