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6823" r:id="rId1"/>
  </p:sldMasterIdLst>
  <p:notesMasterIdLst>
    <p:notesMasterId r:id="rId21"/>
  </p:notesMasterIdLst>
  <p:handoutMasterIdLst>
    <p:handoutMasterId r:id="rId22"/>
  </p:handoutMasterIdLst>
  <p:sldIdLst>
    <p:sldId id="336" r:id="rId2"/>
    <p:sldId id="349" r:id="rId3"/>
    <p:sldId id="381" r:id="rId4"/>
    <p:sldId id="396" r:id="rId5"/>
    <p:sldId id="397" r:id="rId6"/>
    <p:sldId id="383" r:id="rId7"/>
    <p:sldId id="415" r:id="rId8"/>
    <p:sldId id="406" r:id="rId9"/>
    <p:sldId id="407" r:id="rId10"/>
    <p:sldId id="405" r:id="rId11"/>
    <p:sldId id="412" r:id="rId12"/>
    <p:sldId id="414" r:id="rId13"/>
    <p:sldId id="409" r:id="rId14"/>
    <p:sldId id="410" r:id="rId15"/>
    <p:sldId id="411" r:id="rId16"/>
    <p:sldId id="388" r:id="rId17"/>
    <p:sldId id="393" r:id="rId18"/>
    <p:sldId id="400" r:id="rId19"/>
    <p:sldId id="408" r:id="rId20"/>
  </p:sldIdLst>
  <p:sldSz cx="9144000" cy="6858000" type="screen4x3"/>
  <p:notesSz cx="6807200" cy="9939338"/>
  <p:defaultTextStyle>
    <a:defPPr>
      <a:defRPr lang="en-GB"/>
    </a:defPPr>
    <a:lvl1pPr algn="l" defTabSz="449263" rtl="0" fontAlgn="base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MS Gothic" pitchFamily="49" charset="-128"/>
        <a:cs typeface="+mn-cs"/>
      </a:defRPr>
    </a:lvl1pPr>
    <a:lvl2pPr marL="457200" algn="l" defTabSz="449263" rtl="0" fontAlgn="base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MS Gothic" pitchFamily="49" charset="-128"/>
        <a:cs typeface="+mn-cs"/>
      </a:defRPr>
    </a:lvl2pPr>
    <a:lvl3pPr marL="914400" algn="l" defTabSz="449263" rtl="0" fontAlgn="base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MS Gothic" pitchFamily="49" charset="-128"/>
        <a:cs typeface="+mn-cs"/>
      </a:defRPr>
    </a:lvl3pPr>
    <a:lvl4pPr marL="1371600" algn="l" defTabSz="449263" rtl="0" fontAlgn="base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MS Gothic" pitchFamily="49" charset="-128"/>
        <a:cs typeface="+mn-cs"/>
      </a:defRPr>
    </a:lvl4pPr>
    <a:lvl5pPr marL="1828800" algn="l" defTabSz="449263" rtl="0" fontAlgn="base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MS Gothic" pitchFamily="49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MS Gothic" pitchFamily="49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MS Gothic" pitchFamily="49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MS Gothic" pitchFamily="49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MS Gothic" pitchFamily="49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1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  <a:srgbClr val="FFCCFF"/>
    <a:srgbClr val="FF33CC"/>
    <a:srgbClr val="FF66FF"/>
    <a:srgbClr val="008000"/>
    <a:srgbClr val="CC00CC"/>
    <a:srgbClr val="CC0099"/>
    <a:srgbClr val="006699"/>
    <a:srgbClr val="CC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41" autoAdjust="0"/>
    <p:restoredTop sz="94366" autoAdjust="0"/>
  </p:normalViewPr>
  <p:slideViewPr>
    <p:cSldViewPr>
      <p:cViewPr>
        <p:scale>
          <a:sx n="71" d="100"/>
          <a:sy n="71" d="100"/>
        </p:scale>
        <p:origin x="-1084" y="-4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2" y="-8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96DEA2-6554-478F-814D-22FD6A7919A2}" type="doc">
      <dgm:prSet loTypeId="urn:microsoft.com/office/officeart/2005/8/layout/vList2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zh-HK" altLang="en-US"/>
        </a:p>
      </dgm:t>
    </dgm:pt>
    <dgm:pt modelId="{9F067722-CFDA-49F4-A1FE-3C727D09237C}">
      <dgm:prSet phldrT="[文字]" custT="1"/>
      <dgm:spPr/>
      <dgm:t>
        <a:bodyPr/>
        <a:lstStyle/>
        <a:p>
          <a:r>
            <a: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rPr>
            <a:t> 深化認識、生活聖言及福音價值</a:t>
          </a:r>
          <a:endParaRPr lang="zh-HK" altLang="en-US" sz="32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E7F3204-052F-40B7-9C17-A3B1707DD079}" type="parTrans" cxnId="{64B6DEB8-2293-48A8-86E2-D2847CC5E864}">
      <dgm:prSet/>
      <dgm:spPr/>
      <dgm:t>
        <a:bodyPr/>
        <a:lstStyle/>
        <a:p>
          <a:endParaRPr lang="zh-HK" altLang="en-US"/>
        </a:p>
      </dgm:t>
    </dgm:pt>
    <dgm:pt modelId="{2F8688C7-D7B6-492A-A284-31F6254987D9}" type="sibTrans" cxnId="{64B6DEB8-2293-48A8-86E2-D2847CC5E864}">
      <dgm:prSet/>
      <dgm:spPr/>
      <dgm:t>
        <a:bodyPr/>
        <a:lstStyle/>
        <a:p>
          <a:endParaRPr lang="zh-HK" altLang="en-US"/>
        </a:p>
      </dgm:t>
    </dgm:pt>
    <dgm:pt modelId="{DF0030C8-0768-4F85-BF1F-87A3FDAE4E08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 照顧弱勢社群及推動環保</a:t>
          </a:r>
          <a:endParaRPr lang="zh-HK" altLang="en-US" sz="36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5852C78-B1FC-4B2F-818E-206702956689}" type="parTrans" cxnId="{13225B78-5C95-4A44-BABC-05AD7FFC318B}">
      <dgm:prSet/>
      <dgm:spPr/>
      <dgm:t>
        <a:bodyPr/>
        <a:lstStyle/>
        <a:p>
          <a:endParaRPr lang="zh-HK" altLang="en-US"/>
        </a:p>
      </dgm:t>
    </dgm:pt>
    <dgm:pt modelId="{53E51789-3C52-46CC-81B5-1683DC6E2D3B}" type="sibTrans" cxnId="{13225B78-5C95-4A44-BABC-05AD7FFC318B}">
      <dgm:prSet/>
      <dgm:spPr/>
      <dgm:t>
        <a:bodyPr/>
        <a:lstStyle/>
        <a:p>
          <a:endParaRPr lang="zh-HK" altLang="en-US"/>
        </a:p>
      </dgm:t>
    </dgm:pt>
    <dgm:pt modelId="{F9A8FB62-A966-44B0-BD21-712D4E370678}">
      <dgm:prSet custT="1"/>
      <dgm:spPr/>
      <dgm:t>
        <a:bodyPr/>
        <a:lstStyle/>
        <a:p>
          <a:r>
            <a:rPr lang="zh-TW" altLang="en-US" sz="2800" dirty="0">
              <a:latin typeface="標楷體" pitchFamily="65" charset="-120"/>
              <a:ea typeface="標楷體" pitchFamily="65" charset="-120"/>
            </a:rPr>
            <a:t>開放團體，關顧貧窮青年</a:t>
          </a:r>
          <a:endParaRPr lang="en-US" altLang="zh-TW" sz="2800" dirty="0">
            <a:latin typeface="標楷體" pitchFamily="65" charset="-120"/>
            <a:ea typeface="標楷體" pitchFamily="65" charset="-120"/>
          </a:endParaRPr>
        </a:p>
      </dgm:t>
    </dgm:pt>
    <dgm:pt modelId="{09FCB1B7-7905-4901-B14D-A9350D25CF47}" type="parTrans" cxnId="{89CA74F8-B191-4A25-9A20-9377E13DCF78}">
      <dgm:prSet/>
      <dgm:spPr/>
      <dgm:t>
        <a:bodyPr/>
        <a:lstStyle/>
        <a:p>
          <a:endParaRPr lang="zh-HK" altLang="en-US"/>
        </a:p>
      </dgm:t>
    </dgm:pt>
    <dgm:pt modelId="{686C2208-EF57-4992-9E18-4375E15D676F}" type="sibTrans" cxnId="{89CA74F8-B191-4A25-9A20-9377E13DCF78}">
      <dgm:prSet/>
      <dgm:spPr/>
      <dgm:t>
        <a:bodyPr/>
        <a:lstStyle/>
        <a:p>
          <a:endParaRPr lang="zh-HK" altLang="en-US"/>
        </a:p>
      </dgm:t>
    </dgm:pt>
    <dgm:pt modelId="{DDF7351E-DCB4-41E6-BD3E-1735DBF8F1DB}">
      <dgm:prSet custT="1"/>
      <dgm:spPr/>
      <dgm:t>
        <a:bodyPr/>
        <a:lstStyle/>
        <a:p>
          <a:r>
            <a:rPr lang="zh-TW" altLang="en-US" sz="2800" dirty="0">
              <a:latin typeface="標楷體" pitchFamily="65" charset="-120"/>
              <a:ea typeface="標楷體" pitchFamily="65" charset="-120"/>
            </a:rPr>
            <a:t>營造綠色環境及推動健康生活</a:t>
          </a:r>
          <a:endParaRPr lang="en-US" altLang="zh-TW" sz="2400" dirty="0">
            <a:latin typeface="標楷體" pitchFamily="65" charset="-120"/>
            <a:ea typeface="標楷體" pitchFamily="65" charset="-120"/>
          </a:endParaRPr>
        </a:p>
      </dgm:t>
    </dgm:pt>
    <dgm:pt modelId="{EAF12C82-6E5F-4E53-AD17-3215DEF00FE0}" type="parTrans" cxnId="{E57E8AA3-35D0-42D9-B592-9796E98019B4}">
      <dgm:prSet/>
      <dgm:spPr/>
      <dgm:t>
        <a:bodyPr/>
        <a:lstStyle/>
        <a:p>
          <a:endParaRPr lang="zh-HK" altLang="en-US"/>
        </a:p>
      </dgm:t>
    </dgm:pt>
    <dgm:pt modelId="{6C3A3617-4A7C-48BD-96AE-1E266CBD6714}" type="sibTrans" cxnId="{E57E8AA3-35D0-42D9-B592-9796E98019B4}">
      <dgm:prSet/>
      <dgm:spPr/>
      <dgm:t>
        <a:bodyPr/>
        <a:lstStyle/>
        <a:p>
          <a:endParaRPr lang="zh-HK" altLang="en-US"/>
        </a:p>
      </dgm:t>
    </dgm:pt>
    <dgm:pt modelId="{E510B7F9-CE64-4437-9E17-D0A52496B56E}">
      <dgm:prSet phldrT="[文字]" custT="1"/>
      <dgm:spPr/>
      <dgm:t>
        <a:bodyPr/>
        <a:lstStyle/>
        <a:p>
          <a:r>
            <a:rPr lang="zh-TW" alt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推動閱讀</a:t>
          </a:r>
          <a:r>
            <a:rPr lang="en-US" alt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《</a:t>
          </a:r>
          <a:r>
            <a:rPr lang="zh-TW" alt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眾位弟兄</a:t>
          </a:r>
          <a:r>
            <a:rPr lang="en-US" alt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》</a:t>
          </a:r>
          <a:r>
            <a:rPr lang="zh-TW" alt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通諭</a:t>
          </a:r>
          <a:endParaRPr lang="zh-HK" altLang="en-US" sz="2800" b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9266E72-49FD-42D3-9725-9320B3346EDB}" type="parTrans" cxnId="{90C9E8D7-AA6D-4D37-92BD-3378BAEBC8F2}">
      <dgm:prSet/>
      <dgm:spPr/>
      <dgm:t>
        <a:bodyPr/>
        <a:lstStyle/>
        <a:p>
          <a:endParaRPr lang="zh-TW" altLang="en-US"/>
        </a:p>
      </dgm:t>
    </dgm:pt>
    <dgm:pt modelId="{5BCFC59D-1C65-4603-9B6D-D571453C5D9C}" type="sibTrans" cxnId="{90C9E8D7-AA6D-4D37-92BD-3378BAEBC8F2}">
      <dgm:prSet/>
      <dgm:spPr/>
      <dgm:t>
        <a:bodyPr/>
        <a:lstStyle/>
        <a:p>
          <a:endParaRPr lang="zh-TW" altLang="en-US"/>
        </a:p>
      </dgm:t>
    </dgm:pt>
    <dgm:pt modelId="{78C2016B-B96F-4B71-A2CE-8341EBA26196}">
      <dgm:prSet phldrT="[文字]" custT="1"/>
      <dgm:spPr/>
      <dgm:t>
        <a:bodyPr/>
        <a:lstStyle/>
        <a:p>
          <a:r>
            <a: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rPr>
            <a:t>會議開始前聆聽聖言</a:t>
          </a:r>
          <a:endParaRPr lang="zh-HK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E44849-2266-4ADF-8E6C-4BD81F1C139E}" type="parTrans" cxnId="{8C473E03-C2E2-4229-9489-43BB8148CD47}">
      <dgm:prSet/>
      <dgm:spPr/>
      <dgm:t>
        <a:bodyPr/>
        <a:lstStyle/>
        <a:p>
          <a:endParaRPr lang="zh-HK" altLang="en-US"/>
        </a:p>
      </dgm:t>
    </dgm:pt>
    <dgm:pt modelId="{0A54FF8F-5768-4613-A3E3-147413C99BDD}" type="sibTrans" cxnId="{8C473E03-C2E2-4229-9489-43BB8148CD47}">
      <dgm:prSet/>
      <dgm:spPr/>
      <dgm:t>
        <a:bodyPr/>
        <a:lstStyle/>
        <a:p>
          <a:endParaRPr lang="zh-HK" altLang="en-US"/>
        </a:p>
      </dgm:t>
    </dgm:pt>
    <dgm:pt modelId="{1A3DD7B9-8EC2-488D-802E-0A307E25A8A1}">
      <dgm:prSet phldrT="[文字]" custT="1"/>
      <dgm:spPr/>
      <dgm:t>
        <a:bodyPr/>
        <a:lstStyle/>
        <a:p>
          <a:r>
            <a:rPr lang="zh-TW" alt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推動組織慕道班</a:t>
          </a:r>
          <a:endParaRPr lang="zh-HK" altLang="en-US" sz="2800" b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7F4B371-EB7B-4671-B4EA-04B37655DC36}" type="parTrans" cxnId="{603EE81E-2D06-4449-B57C-843845D1ED52}">
      <dgm:prSet/>
      <dgm:spPr/>
      <dgm:t>
        <a:bodyPr/>
        <a:lstStyle/>
        <a:p>
          <a:endParaRPr lang="zh-HK" altLang="en-US"/>
        </a:p>
      </dgm:t>
    </dgm:pt>
    <dgm:pt modelId="{54BF5735-563F-45A5-BE91-6AF8D647CC07}" type="sibTrans" cxnId="{603EE81E-2D06-4449-B57C-843845D1ED52}">
      <dgm:prSet/>
      <dgm:spPr/>
      <dgm:t>
        <a:bodyPr/>
        <a:lstStyle/>
        <a:p>
          <a:endParaRPr lang="zh-HK" altLang="en-US"/>
        </a:p>
      </dgm:t>
    </dgm:pt>
    <dgm:pt modelId="{C046FFC0-2EA6-1E4A-9879-903E1A949A57}">
      <dgm:prSet phldrT="[文字]" custT="1"/>
      <dgm:spPr/>
      <dgm:t>
        <a:bodyPr/>
        <a:lstStyle/>
        <a:p>
          <a:r>
            <a:rPr lang="zh-TW" alt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認識天主教五個核心價值</a:t>
          </a:r>
          <a:endParaRPr lang="zh-HK" altLang="en-US" sz="2800" b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F73E363-AF5E-ED49-B59F-979F9F5F704B}" type="parTrans" cxnId="{ACDB34EE-1D2D-1946-A5FC-73F9DDE64B6B}">
      <dgm:prSet/>
      <dgm:spPr/>
      <dgm:t>
        <a:bodyPr/>
        <a:lstStyle/>
        <a:p>
          <a:endParaRPr lang="en-GB"/>
        </a:p>
      </dgm:t>
    </dgm:pt>
    <dgm:pt modelId="{9AA7D845-AED3-644A-A3BA-9E930A9BD011}" type="sibTrans" cxnId="{ACDB34EE-1D2D-1946-A5FC-73F9DDE64B6B}">
      <dgm:prSet/>
      <dgm:spPr/>
      <dgm:t>
        <a:bodyPr/>
        <a:lstStyle/>
        <a:p>
          <a:endParaRPr lang="en-GB"/>
        </a:p>
      </dgm:t>
    </dgm:pt>
    <dgm:pt modelId="{04EE2A57-9D7C-41C7-B006-A07FFF250A71}" type="pres">
      <dgm:prSet presAssocID="{9396DEA2-6554-478F-814D-22FD6A7919A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HK" altLang="en-US"/>
        </a:p>
      </dgm:t>
    </dgm:pt>
    <dgm:pt modelId="{44E7CB19-34AA-4244-9F18-7D2BAE458DA8}" type="pres">
      <dgm:prSet presAssocID="{9F067722-CFDA-49F4-A1FE-3C727D09237C}" presName="parentText" presStyleLbl="node1" presStyleIdx="0" presStyleCnt="2" custLinFactNeighborY="-11897">
        <dgm:presLayoutVars>
          <dgm:chMax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7A68B7CC-5A2B-4213-9129-B0C63A78049C}" type="pres">
      <dgm:prSet presAssocID="{9F067722-CFDA-49F4-A1FE-3C727D09237C}" presName="childText" presStyleLbl="revTx" presStyleIdx="0" presStyleCnt="2" custScaleY="94729" custLinFactNeighborY="-822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CA2AF887-C590-4905-9834-8DBA86850641}" type="pres">
      <dgm:prSet presAssocID="{DF0030C8-0768-4F85-BF1F-87A3FDAE4E08}" presName="parentText" presStyleLbl="node1" presStyleIdx="1" presStyleCnt="2" custLinFactNeighborY="10718">
        <dgm:presLayoutVars>
          <dgm:chMax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3E28F431-0268-451C-B7C3-F9D3BF4BD6FA}" type="pres">
      <dgm:prSet presAssocID="{DF0030C8-0768-4F85-BF1F-87A3FDAE4E08}" presName="childText" presStyleLbl="revTx" presStyleIdx="1" presStyleCnt="2" custLinFactNeighborY="23918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90C9E8D7-AA6D-4D37-92BD-3378BAEBC8F2}" srcId="{9F067722-CFDA-49F4-A1FE-3C727D09237C}" destId="{E510B7F9-CE64-4437-9E17-D0A52496B56E}" srcOrd="2" destOrd="0" parTransId="{59266E72-49FD-42D3-9725-9320B3346EDB}" sibTransId="{5BCFC59D-1C65-4603-9B6D-D571453C5D9C}"/>
    <dgm:cxn modelId="{13AEFBDE-9C0D-4D74-B8AD-E99D0547ED95}" type="presOf" srcId="{E510B7F9-CE64-4437-9E17-D0A52496B56E}" destId="{7A68B7CC-5A2B-4213-9129-B0C63A78049C}" srcOrd="0" destOrd="2" presId="urn:microsoft.com/office/officeart/2005/8/layout/vList2"/>
    <dgm:cxn modelId="{13225B78-5C95-4A44-BABC-05AD7FFC318B}" srcId="{9396DEA2-6554-478F-814D-22FD6A7919A2}" destId="{DF0030C8-0768-4F85-BF1F-87A3FDAE4E08}" srcOrd="1" destOrd="0" parTransId="{65852C78-B1FC-4B2F-818E-206702956689}" sibTransId="{53E51789-3C52-46CC-81B5-1683DC6E2D3B}"/>
    <dgm:cxn modelId="{BCB2467C-AC5F-47C2-8ED8-12FE9AD57C8E}" type="presOf" srcId="{DF0030C8-0768-4F85-BF1F-87A3FDAE4E08}" destId="{CA2AF887-C590-4905-9834-8DBA86850641}" srcOrd="0" destOrd="0" presId="urn:microsoft.com/office/officeart/2005/8/layout/vList2"/>
    <dgm:cxn modelId="{64B6DEB8-2293-48A8-86E2-D2847CC5E864}" srcId="{9396DEA2-6554-478F-814D-22FD6A7919A2}" destId="{9F067722-CFDA-49F4-A1FE-3C727D09237C}" srcOrd="0" destOrd="0" parTransId="{2E7F3204-052F-40B7-9C17-A3B1707DD079}" sibTransId="{2F8688C7-D7B6-492A-A284-31F6254987D9}"/>
    <dgm:cxn modelId="{7A529FCF-99C0-48EC-8694-655DA665A184}" type="presOf" srcId="{1A3DD7B9-8EC2-488D-802E-0A307E25A8A1}" destId="{7A68B7CC-5A2B-4213-9129-B0C63A78049C}" srcOrd="0" destOrd="3" presId="urn:microsoft.com/office/officeart/2005/8/layout/vList2"/>
    <dgm:cxn modelId="{E57E8AA3-35D0-42D9-B592-9796E98019B4}" srcId="{DF0030C8-0768-4F85-BF1F-87A3FDAE4E08}" destId="{DDF7351E-DCB4-41E6-BD3E-1735DBF8F1DB}" srcOrd="1" destOrd="0" parTransId="{EAF12C82-6E5F-4E53-AD17-3215DEF00FE0}" sibTransId="{6C3A3617-4A7C-48BD-96AE-1E266CBD6714}"/>
    <dgm:cxn modelId="{ACDB34EE-1D2D-1946-A5FC-73F9DDE64B6B}" srcId="{9F067722-CFDA-49F4-A1FE-3C727D09237C}" destId="{C046FFC0-2EA6-1E4A-9879-903E1A949A57}" srcOrd="1" destOrd="0" parTransId="{9F73E363-AF5E-ED49-B59F-979F9F5F704B}" sibTransId="{9AA7D845-AED3-644A-A3BA-9E930A9BD011}"/>
    <dgm:cxn modelId="{C7590AA5-DA05-42E2-8B48-8EDA8E3DC290}" type="presOf" srcId="{9396DEA2-6554-478F-814D-22FD6A7919A2}" destId="{04EE2A57-9D7C-41C7-B006-A07FFF250A71}" srcOrd="0" destOrd="0" presId="urn:microsoft.com/office/officeart/2005/8/layout/vList2"/>
    <dgm:cxn modelId="{89CA74F8-B191-4A25-9A20-9377E13DCF78}" srcId="{DF0030C8-0768-4F85-BF1F-87A3FDAE4E08}" destId="{F9A8FB62-A966-44B0-BD21-712D4E370678}" srcOrd="0" destOrd="0" parTransId="{09FCB1B7-7905-4901-B14D-A9350D25CF47}" sibTransId="{686C2208-EF57-4992-9E18-4375E15D676F}"/>
    <dgm:cxn modelId="{A4685F80-E39A-4CE7-A9F5-043BE919DC5E}" type="presOf" srcId="{78C2016B-B96F-4B71-A2CE-8341EBA26196}" destId="{7A68B7CC-5A2B-4213-9129-B0C63A78049C}" srcOrd="0" destOrd="0" presId="urn:microsoft.com/office/officeart/2005/8/layout/vList2"/>
    <dgm:cxn modelId="{8C473E03-C2E2-4229-9489-43BB8148CD47}" srcId="{9F067722-CFDA-49F4-A1FE-3C727D09237C}" destId="{78C2016B-B96F-4B71-A2CE-8341EBA26196}" srcOrd="0" destOrd="0" parTransId="{89E44849-2266-4ADF-8E6C-4BD81F1C139E}" sibTransId="{0A54FF8F-5768-4613-A3E3-147413C99BDD}"/>
    <dgm:cxn modelId="{603EE81E-2D06-4449-B57C-843845D1ED52}" srcId="{9F067722-CFDA-49F4-A1FE-3C727D09237C}" destId="{1A3DD7B9-8EC2-488D-802E-0A307E25A8A1}" srcOrd="3" destOrd="0" parTransId="{67F4B371-EB7B-4671-B4EA-04B37655DC36}" sibTransId="{54BF5735-563F-45A5-BE91-6AF8D647CC07}"/>
    <dgm:cxn modelId="{E0D49D5C-71A6-46DB-9C60-A5E1EC254A64}" type="presOf" srcId="{DDF7351E-DCB4-41E6-BD3E-1735DBF8F1DB}" destId="{3E28F431-0268-451C-B7C3-F9D3BF4BD6FA}" srcOrd="0" destOrd="1" presId="urn:microsoft.com/office/officeart/2005/8/layout/vList2"/>
    <dgm:cxn modelId="{D8AADDEE-4E4E-4BEA-8AB8-9609BB79588D}" type="presOf" srcId="{C046FFC0-2EA6-1E4A-9879-903E1A949A57}" destId="{7A68B7CC-5A2B-4213-9129-B0C63A78049C}" srcOrd="0" destOrd="1" presId="urn:microsoft.com/office/officeart/2005/8/layout/vList2"/>
    <dgm:cxn modelId="{5BD36E8F-0BCE-4CFE-A9BD-096E2D240062}" type="presOf" srcId="{F9A8FB62-A966-44B0-BD21-712D4E370678}" destId="{3E28F431-0268-451C-B7C3-F9D3BF4BD6FA}" srcOrd="0" destOrd="0" presId="urn:microsoft.com/office/officeart/2005/8/layout/vList2"/>
    <dgm:cxn modelId="{E0BE501D-5204-4CBC-8149-B314BF53E11E}" type="presOf" srcId="{9F067722-CFDA-49F4-A1FE-3C727D09237C}" destId="{44E7CB19-34AA-4244-9F18-7D2BAE458DA8}" srcOrd="0" destOrd="0" presId="urn:microsoft.com/office/officeart/2005/8/layout/vList2"/>
    <dgm:cxn modelId="{358AF4FC-C9E4-47FC-86E3-5BC16D04E292}" type="presParOf" srcId="{04EE2A57-9D7C-41C7-B006-A07FFF250A71}" destId="{44E7CB19-34AA-4244-9F18-7D2BAE458DA8}" srcOrd="0" destOrd="0" presId="urn:microsoft.com/office/officeart/2005/8/layout/vList2"/>
    <dgm:cxn modelId="{C4C780BA-C4B2-491D-964A-7A770BF2DF78}" type="presParOf" srcId="{04EE2A57-9D7C-41C7-B006-A07FFF250A71}" destId="{7A68B7CC-5A2B-4213-9129-B0C63A78049C}" srcOrd="1" destOrd="0" presId="urn:microsoft.com/office/officeart/2005/8/layout/vList2"/>
    <dgm:cxn modelId="{A9CB5F1D-1307-4165-B7DE-BDD649F5705A}" type="presParOf" srcId="{04EE2A57-9D7C-41C7-B006-A07FFF250A71}" destId="{CA2AF887-C590-4905-9834-8DBA86850641}" srcOrd="2" destOrd="0" presId="urn:microsoft.com/office/officeart/2005/8/layout/vList2"/>
    <dgm:cxn modelId="{BB634605-2514-4134-9CB4-988F7E49B1DF}" type="presParOf" srcId="{04EE2A57-9D7C-41C7-B006-A07FFF250A71}" destId="{3E28F431-0268-451C-B7C3-F9D3BF4BD6F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96DEA2-6554-478F-814D-22FD6A7919A2}" type="doc">
      <dgm:prSet loTypeId="urn:microsoft.com/office/officeart/2005/8/layout/vList2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zh-HK" altLang="en-US"/>
        </a:p>
      </dgm:t>
    </dgm:pt>
    <dgm:pt modelId="{DF0030C8-0768-4F85-BF1F-87A3FDAE4E08}">
      <dgm:prSet phldrT="[文字]" custT="1"/>
      <dgm:spPr/>
      <dgm:t>
        <a:bodyPr/>
        <a:lstStyle/>
        <a:p>
          <a:r>
            <a:rPr lang="zh-TW" alt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加強小組聖言誦讀及教理講授</a:t>
          </a:r>
          <a:endParaRPr lang="zh-HK" altLang="en-US" sz="2800" b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5852C78-B1FC-4B2F-818E-206702956689}" type="parTrans" cxnId="{13225B78-5C95-4A44-BABC-05AD7FFC318B}">
      <dgm:prSet/>
      <dgm:spPr/>
      <dgm:t>
        <a:bodyPr/>
        <a:lstStyle/>
        <a:p>
          <a:endParaRPr lang="zh-HK" altLang="en-US"/>
        </a:p>
      </dgm:t>
    </dgm:pt>
    <dgm:pt modelId="{53E51789-3C52-46CC-81B5-1683DC6E2D3B}" type="sibTrans" cxnId="{13225B78-5C95-4A44-BABC-05AD7FFC318B}">
      <dgm:prSet/>
      <dgm:spPr/>
      <dgm:t>
        <a:bodyPr/>
        <a:lstStyle/>
        <a:p>
          <a:endParaRPr lang="zh-HK" altLang="en-US"/>
        </a:p>
      </dgm:t>
    </dgm:pt>
    <dgm:pt modelId="{80DF8357-F31A-407C-A969-DC395221DBBF}">
      <dgm:prSet phldrT="[文字]" custT="1"/>
      <dgm:spPr>
        <a:solidFill>
          <a:srgbClr val="7030A0"/>
        </a:solidFill>
      </dgm:spPr>
      <dgm:t>
        <a:bodyPr/>
        <a:lstStyle/>
        <a:p>
          <a:r>
            <a: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rPr>
            <a:t>關心社會及推動環保</a:t>
          </a:r>
          <a:endParaRPr lang="zh-HK" altLang="en-US" sz="32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6F30939-02FF-4926-9743-F8569CBDBD43}" type="parTrans" cxnId="{30BCABDA-BACF-4F70-9A16-A4B2C4FCA9F9}">
      <dgm:prSet/>
      <dgm:spPr/>
      <dgm:t>
        <a:bodyPr/>
        <a:lstStyle/>
        <a:p>
          <a:endParaRPr lang="zh-HK" altLang="en-US"/>
        </a:p>
      </dgm:t>
    </dgm:pt>
    <dgm:pt modelId="{CD1BD00E-71B2-4FF2-9CBE-83DA11A8FE48}" type="sibTrans" cxnId="{30BCABDA-BACF-4F70-9A16-A4B2C4FCA9F9}">
      <dgm:prSet/>
      <dgm:spPr/>
      <dgm:t>
        <a:bodyPr/>
        <a:lstStyle/>
        <a:p>
          <a:endParaRPr lang="zh-HK" altLang="en-US"/>
        </a:p>
      </dgm:t>
    </dgm:pt>
    <dgm:pt modelId="{E5B24170-E1FE-4FB4-A48C-83410BE404EB}">
      <dgm:prSet phldrT="[文字]" custT="1"/>
      <dgm:spPr>
        <a:solidFill>
          <a:srgbClr val="FF0000"/>
        </a:solidFill>
      </dgm:spPr>
      <dgm:t>
        <a:bodyPr/>
        <a:lstStyle/>
        <a:p>
          <a:r>
            <a: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rPr>
            <a:t> 生活聖言及福音價值</a:t>
          </a:r>
          <a:endParaRPr lang="zh-HK" altLang="en-US" sz="32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85E4D31-B083-4EF9-9185-3291B1D8EFE4}" type="sibTrans" cxnId="{CF786FDB-CB5C-4388-8974-37857586C010}">
      <dgm:prSet/>
      <dgm:spPr/>
      <dgm:t>
        <a:bodyPr/>
        <a:lstStyle/>
        <a:p>
          <a:endParaRPr lang="zh-HK" altLang="en-US"/>
        </a:p>
      </dgm:t>
    </dgm:pt>
    <dgm:pt modelId="{B3BE6BE0-8296-499B-8CEC-D44F79EA86F2}" type="parTrans" cxnId="{CF786FDB-CB5C-4388-8974-37857586C010}">
      <dgm:prSet/>
      <dgm:spPr/>
      <dgm:t>
        <a:bodyPr/>
        <a:lstStyle/>
        <a:p>
          <a:endParaRPr lang="zh-HK" altLang="en-US"/>
        </a:p>
      </dgm:t>
    </dgm:pt>
    <dgm:pt modelId="{D8D09549-A338-48E0-8932-133FF776CCB9}">
      <dgm:prSet phldrT="[文字]" custT="1"/>
      <dgm:spPr/>
      <dgm:t>
        <a:bodyPr/>
        <a:lstStyle/>
        <a:p>
          <a:pPr>
            <a:lnSpc>
              <a:spcPct val="90000"/>
            </a:lnSpc>
          </a:pPr>
          <a:r>
            <a: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rPr>
            <a:t>推動環保健康生活</a:t>
          </a:r>
          <a:endParaRPr lang="zh-HK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70D0E44-1A8D-4889-BC85-41387CADFDF8}" type="parTrans" cxnId="{3AB96712-B405-41D9-A9AB-AF96341B9D02}">
      <dgm:prSet/>
      <dgm:spPr/>
      <dgm:t>
        <a:bodyPr/>
        <a:lstStyle/>
        <a:p>
          <a:endParaRPr lang="zh-HK" altLang="en-US"/>
        </a:p>
      </dgm:t>
    </dgm:pt>
    <dgm:pt modelId="{960B5712-DE86-4E65-91BB-33BF1B2B8264}" type="sibTrans" cxnId="{3AB96712-B405-41D9-A9AB-AF96341B9D02}">
      <dgm:prSet/>
      <dgm:spPr/>
      <dgm:t>
        <a:bodyPr/>
        <a:lstStyle/>
        <a:p>
          <a:endParaRPr lang="zh-HK" altLang="en-US"/>
        </a:p>
      </dgm:t>
    </dgm:pt>
    <dgm:pt modelId="{A5BCF170-4B6E-4039-B486-66BCDB1E66F7}">
      <dgm:prSet phldrT="[文字]" custT="1"/>
      <dgm:spPr/>
      <dgm:t>
        <a:bodyPr/>
        <a:lstStyle/>
        <a:p>
          <a:r>
            <a:rPr lang="zh-TW" alt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優化各瞻禮及祈禱時刻</a:t>
          </a:r>
          <a:endParaRPr lang="zh-HK" altLang="en-US" sz="2800" b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C21AE86-0F2F-42EC-ABC2-E579933B5932}" type="parTrans" cxnId="{63775B05-575C-46F2-8C08-3F600D708680}">
      <dgm:prSet/>
      <dgm:spPr/>
      <dgm:t>
        <a:bodyPr/>
        <a:lstStyle/>
        <a:p>
          <a:endParaRPr lang="zh-HK" altLang="en-US"/>
        </a:p>
      </dgm:t>
    </dgm:pt>
    <dgm:pt modelId="{FF990C20-0978-4994-8962-54150FAAFA7F}" type="sibTrans" cxnId="{63775B05-575C-46F2-8C08-3F600D708680}">
      <dgm:prSet/>
      <dgm:spPr/>
      <dgm:t>
        <a:bodyPr/>
        <a:lstStyle/>
        <a:p>
          <a:endParaRPr lang="zh-HK" altLang="en-US"/>
        </a:p>
      </dgm:t>
    </dgm:pt>
    <dgm:pt modelId="{F3336444-8379-4B18-9FB1-1864A337279F}">
      <dgm:prSet phldrT="[文字]" custT="1"/>
      <dgm:spPr/>
      <dgm:t>
        <a:bodyPr/>
        <a:lstStyle/>
        <a:p>
          <a:r>
            <a:rPr lang="zh-TW" alt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強化慈青善會，建立友誼</a:t>
          </a:r>
          <a:endParaRPr lang="zh-HK" altLang="en-US" sz="2800" b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8B92C7E-515E-4970-B417-7C20A3DDD243}" type="parTrans" cxnId="{EFE622D6-C578-4D08-A64C-F08421676E8C}">
      <dgm:prSet/>
      <dgm:spPr/>
      <dgm:t>
        <a:bodyPr/>
        <a:lstStyle/>
        <a:p>
          <a:endParaRPr lang="zh-HK" altLang="en-US"/>
        </a:p>
      </dgm:t>
    </dgm:pt>
    <dgm:pt modelId="{E921D610-373D-418F-B2D6-6D8AD1B83900}" type="sibTrans" cxnId="{EFE622D6-C578-4D08-A64C-F08421676E8C}">
      <dgm:prSet/>
      <dgm:spPr/>
      <dgm:t>
        <a:bodyPr/>
        <a:lstStyle/>
        <a:p>
          <a:endParaRPr lang="zh-HK" altLang="en-US"/>
        </a:p>
      </dgm:t>
    </dgm:pt>
    <dgm:pt modelId="{2E80DEE9-AC72-4BA1-9EE6-FF2F7B0E9FF5}">
      <dgm:prSet phldrT="[文字]" custT="1"/>
      <dgm:spPr/>
      <dgm:t>
        <a:bodyPr/>
        <a:lstStyle/>
        <a:p>
          <a:pPr>
            <a:lnSpc>
              <a:spcPct val="100000"/>
            </a:lnSpc>
          </a:pPr>
          <a:r>
            <a: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rPr>
            <a:t>認識及持守天主教五個核心價值</a:t>
          </a:r>
          <a:endParaRPr lang="zh-HK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10CB5E1-C1CB-48B8-BC0D-6136588A9571}" type="parTrans" cxnId="{1B012B75-C561-4629-B912-0C8B23E7AE08}">
      <dgm:prSet/>
      <dgm:spPr/>
      <dgm:t>
        <a:bodyPr/>
        <a:lstStyle/>
        <a:p>
          <a:endParaRPr lang="zh-HK" altLang="en-US"/>
        </a:p>
      </dgm:t>
    </dgm:pt>
    <dgm:pt modelId="{1E653D40-75E9-465D-88E8-DCFBA83E0AEB}" type="sibTrans" cxnId="{1B012B75-C561-4629-B912-0C8B23E7AE08}">
      <dgm:prSet/>
      <dgm:spPr/>
      <dgm:t>
        <a:bodyPr/>
        <a:lstStyle/>
        <a:p>
          <a:endParaRPr lang="zh-HK" altLang="en-US"/>
        </a:p>
      </dgm:t>
    </dgm:pt>
    <dgm:pt modelId="{4CC2A676-4B44-9F4E-A842-FDE8368690EB}">
      <dgm:prSet phldrT="[文字]" custT="1"/>
      <dgm:spPr/>
      <dgm:t>
        <a:bodyPr/>
        <a:lstStyle/>
        <a:p>
          <a:pPr>
            <a:lnSpc>
              <a:spcPct val="100000"/>
            </a:lnSpc>
          </a:pPr>
          <a:r>
            <a:rPr lang="zh-TW" alt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組織愛德服務</a:t>
          </a:r>
          <a:endParaRPr lang="zh-HK" altLang="en-US" sz="2800" b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89CC969-BFE4-564A-A00C-E12BE441737F}" type="parTrans" cxnId="{95A18728-B4C5-4347-ADB5-138AFF2A30B1}">
      <dgm:prSet/>
      <dgm:spPr/>
      <dgm:t>
        <a:bodyPr/>
        <a:lstStyle/>
        <a:p>
          <a:endParaRPr lang="zh-HK" altLang="en-US"/>
        </a:p>
      </dgm:t>
    </dgm:pt>
    <dgm:pt modelId="{BB1E0208-B006-4E49-AF9B-DAA300F3D08C}" type="sibTrans" cxnId="{95A18728-B4C5-4347-ADB5-138AFF2A30B1}">
      <dgm:prSet/>
      <dgm:spPr/>
      <dgm:t>
        <a:bodyPr/>
        <a:lstStyle/>
        <a:p>
          <a:endParaRPr lang="zh-HK" altLang="en-US"/>
        </a:p>
      </dgm:t>
    </dgm:pt>
    <dgm:pt modelId="{04EE2A57-9D7C-41C7-B006-A07FFF250A71}" type="pres">
      <dgm:prSet presAssocID="{9396DEA2-6554-478F-814D-22FD6A7919A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HK" altLang="en-US"/>
        </a:p>
      </dgm:t>
    </dgm:pt>
    <dgm:pt modelId="{E043E3A8-0941-4B5F-97B3-B0D064B06371}" type="pres">
      <dgm:prSet presAssocID="{80DF8357-F31A-407C-A969-DC395221DBBF}" presName="parentText" presStyleLbl="node1" presStyleIdx="0" presStyleCnt="2" custScaleY="72585" custLinFactNeighborY="-11478">
        <dgm:presLayoutVars>
          <dgm:chMax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23510059-5198-4EAF-A279-B94DBBD92FE5}" type="pres">
      <dgm:prSet presAssocID="{80DF8357-F31A-407C-A969-DC395221DBBF}" presName="childText" presStyleLbl="revTx" presStyleIdx="0" presStyleCnt="2" custScaleY="121620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E7178449-4B9E-4DE5-802B-9C73FD69EB37}" type="pres">
      <dgm:prSet presAssocID="{E5B24170-E1FE-4FB4-A48C-83410BE404EB}" presName="parentText" presStyleLbl="node1" presStyleIdx="1" presStyleCnt="2" custScaleY="74951" custLinFactNeighborY="-10764">
        <dgm:presLayoutVars>
          <dgm:chMax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ABAC629D-9793-4004-A417-54E024C1A0B6}" type="pres">
      <dgm:prSet presAssocID="{E5B24170-E1FE-4FB4-A48C-83410BE404EB}" presName="childText" presStyleLbl="revTx" presStyleIdx="1" presStyleCnt="2" custLinFactNeighborX="-893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174D6070-AFB3-4C79-A8A8-179F21264F3F}" type="presOf" srcId="{80DF8357-F31A-407C-A969-DC395221DBBF}" destId="{E043E3A8-0941-4B5F-97B3-B0D064B06371}" srcOrd="0" destOrd="0" presId="urn:microsoft.com/office/officeart/2005/8/layout/vList2"/>
    <dgm:cxn modelId="{3AB96712-B405-41D9-A9AB-AF96341B9D02}" srcId="{80DF8357-F31A-407C-A969-DC395221DBBF}" destId="{D8D09549-A338-48E0-8932-133FF776CCB9}" srcOrd="2" destOrd="0" parTransId="{970D0E44-1A8D-4889-BC85-41387CADFDF8}" sibTransId="{960B5712-DE86-4E65-91BB-33BF1B2B8264}"/>
    <dgm:cxn modelId="{8058D6C9-DFF1-41F2-8B4D-AB3736F8CBAA}" type="presOf" srcId="{2E80DEE9-AC72-4BA1-9EE6-FF2F7B0E9FF5}" destId="{23510059-5198-4EAF-A279-B94DBBD92FE5}" srcOrd="0" destOrd="0" presId="urn:microsoft.com/office/officeart/2005/8/layout/vList2"/>
    <dgm:cxn modelId="{13225B78-5C95-4A44-BABC-05AD7FFC318B}" srcId="{E5B24170-E1FE-4FB4-A48C-83410BE404EB}" destId="{DF0030C8-0768-4F85-BF1F-87A3FDAE4E08}" srcOrd="0" destOrd="0" parTransId="{65852C78-B1FC-4B2F-818E-206702956689}" sibTransId="{53E51789-3C52-46CC-81B5-1683DC6E2D3B}"/>
    <dgm:cxn modelId="{AB56435D-DB7D-4BF3-892B-BA7202229B77}" type="presOf" srcId="{4CC2A676-4B44-9F4E-A842-FDE8368690EB}" destId="{23510059-5198-4EAF-A279-B94DBBD92FE5}" srcOrd="0" destOrd="1" presId="urn:microsoft.com/office/officeart/2005/8/layout/vList2"/>
    <dgm:cxn modelId="{A5ECAF5D-9D13-46F9-87D6-5FF8D7A69F3C}" type="presOf" srcId="{A5BCF170-4B6E-4039-B486-66BCDB1E66F7}" destId="{ABAC629D-9793-4004-A417-54E024C1A0B6}" srcOrd="0" destOrd="2" presId="urn:microsoft.com/office/officeart/2005/8/layout/vList2"/>
    <dgm:cxn modelId="{EFE622D6-C578-4D08-A64C-F08421676E8C}" srcId="{E5B24170-E1FE-4FB4-A48C-83410BE404EB}" destId="{F3336444-8379-4B18-9FB1-1864A337279F}" srcOrd="1" destOrd="0" parTransId="{68B92C7E-515E-4970-B417-7C20A3DDD243}" sibTransId="{E921D610-373D-418F-B2D6-6D8AD1B83900}"/>
    <dgm:cxn modelId="{2CFD7743-E6B4-4D22-803C-8449BE15B3D4}" type="presOf" srcId="{D8D09549-A338-48E0-8932-133FF776CCB9}" destId="{23510059-5198-4EAF-A279-B94DBBD92FE5}" srcOrd="0" destOrd="2" presId="urn:microsoft.com/office/officeart/2005/8/layout/vList2"/>
    <dgm:cxn modelId="{66378FFD-563A-4EFB-AFDE-20026DE12F93}" type="presOf" srcId="{F3336444-8379-4B18-9FB1-1864A337279F}" destId="{ABAC629D-9793-4004-A417-54E024C1A0B6}" srcOrd="0" destOrd="1" presId="urn:microsoft.com/office/officeart/2005/8/layout/vList2"/>
    <dgm:cxn modelId="{3A2549DD-F2E8-4FC7-B512-C5714062E27E}" type="presOf" srcId="{DF0030C8-0768-4F85-BF1F-87A3FDAE4E08}" destId="{ABAC629D-9793-4004-A417-54E024C1A0B6}" srcOrd="0" destOrd="0" presId="urn:microsoft.com/office/officeart/2005/8/layout/vList2"/>
    <dgm:cxn modelId="{990C8807-58F4-4652-8530-17B17B383617}" type="presOf" srcId="{E5B24170-E1FE-4FB4-A48C-83410BE404EB}" destId="{E7178449-4B9E-4DE5-802B-9C73FD69EB37}" srcOrd="0" destOrd="0" presId="urn:microsoft.com/office/officeart/2005/8/layout/vList2"/>
    <dgm:cxn modelId="{63775B05-575C-46F2-8C08-3F600D708680}" srcId="{E5B24170-E1FE-4FB4-A48C-83410BE404EB}" destId="{A5BCF170-4B6E-4039-B486-66BCDB1E66F7}" srcOrd="2" destOrd="0" parTransId="{CC21AE86-0F2F-42EC-ABC2-E579933B5932}" sibTransId="{FF990C20-0978-4994-8962-54150FAAFA7F}"/>
    <dgm:cxn modelId="{CF786FDB-CB5C-4388-8974-37857586C010}" srcId="{9396DEA2-6554-478F-814D-22FD6A7919A2}" destId="{E5B24170-E1FE-4FB4-A48C-83410BE404EB}" srcOrd="1" destOrd="0" parTransId="{B3BE6BE0-8296-499B-8CEC-D44F79EA86F2}" sibTransId="{585E4D31-B083-4EF9-9185-3291B1D8EFE4}"/>
    <dgm:cxn modelId="{30BCABDA-BACF-4F70-9A16-A4B2C4FCA9F9}" srcId="{9396DEA2-6554-478F-814D-22FD6A7919A2}" destId="{80DF8357-F31A-407C-A969-DC395221DBBF}" srcOrd="0" destOrd="0" parTransId="{E6F30939-02FF-4926-9743-F8569CBDBD43}" sibTransId="{CD1BD00E-71B2-4FF2-9CBE-83DA11A8FE48}"/>
    <dgm:cxn modelId="{E8F4580E-0E5F-4C35-B07E-6B9B72DD03A7}" type="presOf" srcId="{9396DEA2-6554-478F-814D-22FD6A7919A2}" destId="{04EE2A57-9D7C-41C7-B006-A07FFF250A71}" srcOrd="0" destOrd="0" presId="urn:microsoft.com/office/officeart/2005/8/layout/vList2"/>
    <dgm:cxn modelId="{1B012B75-C561-4629-B912-0C8B23E7AE08}" srcId="{80DF8357-F31A-407C-A969-DC395221DBBF}" destId="{2E80DEE9-AC72-4BA1-9EE6-FF2F7B0E9FF5}" srcOrd="0" destOrd="0" parTransId="{810CB5E1-C1CB-48B8-BC0D-6136588A9571}" sibTransId="{1E653D40-75E9-465D-88E8-DCFBA83E0AEB}"/>
    <dgm:cxn modelId="{95A18728-B4C5-4347-ADB5-138AFF2A30B1}" srcId="{80DF8357-F31A-407C-A969-DC395221DBBF}" destId="{4CC2A676-4B44-9F4E-A842-FDE8368690EB}" srcOrd="1" destOrd="0" parTransId="{C89CC969-BFE4-564A-A00C-E12BE441737F}" sibTransId="{BB1E0208-B006-4E49-AF9B-DAA300F3D08C}"/>
    <dgm:cxn modelId="{8BD503A8-8064-49D2-951B-E0BFC168FFD2}" type="presParOf" srcId="{04EE2A57-9D7C-41C7-B006-A07FFF250A71}" destId="{E043E3A8-0941-4B5F-97B3-B0D064B06371}" srcOrd="0" destOrd="0" presId="urn:microsoft.com/office/officeart/2005/8/layout/vList2"/>
    <dgm:cxn modelId="{4D7BA648-0EAF-4676-8DA3-EE72FD1FF78C}" type="presParOf" srcId="{04EE2A57-9D7C-41C7-B006-A07FFF250A71}" destId="{23510059-5198-4EAF-A279-B94DBBD92FE5}" srcOrd="1" destOrd="0" presId="urn:microsoft.com/office/officeart/2005/8/layout/vList2"/>
    <dgm:cxn modelId="{54C215C2-D92B-49E0-9AD5-F3F5C79D17AE}" type="presParOf" srcId="{04EE2A57-9D7C-41C7-B006-A07FFF250A71}" destId="{E7178449-4B9E-4DE5-802B-9C73FD69EB37}" srcOrd="2" destOrd="0" presId="urn:microsoft.com/office/officeart/2005/8/layout/vList2"/>
    <dgm:cxn modelId="{3B9242E7-AD78-4D2D-ADDF-66F2C4D654E3}" type="presParOf" srcId="{04EE2A57-9D7C-41C7-B006-A07FFF250A71}" destId="{ABAC629D-9793-4004-A417-54E024C1A0B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E7CB19-34AA-4244-9F18-7D2BAE458DA8}">
      <dsp:nvSpPr>
        <dsp:cNvPr id="0" name=""/>
        <dsp:cNvSpPr/>
      </dsp:nvSpPr>
      <dsp:spPr>
        <a:xfrm>
          <a:off x="0" y="0"/>
          <a:ext cx="8064896" cy="119690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標楷體" panose="03000509000000000000" pitchFamily="65" charset="-120"/>
              <a:ea typeface="標楷體" panose="03000509000000000000" pitchFamily="65" charset="-120"/>
            </a:rPr>
            <a:t> 深化認識、生活聖言及福音價值</a:t>
          </a:r>
          <a:endParaRPr lang="zh-HK" altLang="en-US" sz="32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8428" y="58428"/>
        <a:ext cx="7948040" cy="1080053"/>
      </dsp:txXfrm>
    </dsp:sp>
    <dsp:sp modelId="{7A68B7CC-5A2B-4213-9129-B0C63A78049C}">
      <dsp:nvSpPr>
        <dsp:cNvPr id="0" name=""/>
        <dsp:cNvSpPr/>
      </dsp:nvSpPr>
      <dsp:spPr>
        <a:xfrm>
          <a:off x="0" y="1421102"/>
          <a:ext cx="8064896" cy="1911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60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800" kern="1200" dirty="0">
              <a:latin typeface="標楷體" panose="03000509000000000000" pitchFamily="65" charset="-120"/>
              <a:ea typeface="標楷體" panose="03000509000000000000" pitchFamily="65" charset="-120"/>
            </a:rPr>
            <a:t>會議開始前聆聽聖言</a:t>
          </a:r>
          <a:endParaRPr lang="zh-HK" altLang="en-US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8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認識天主教五個核心價值</a:t>
          </a:r>
          <a:endParaRPr lang="zh-HK" altLang="en-US" sz="2800" b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8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推動閱讀</a:t>
          </a:r>
          <a:r>
            <a:rPr lang="en-US" altLang="en-US" sz="28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《</a:t>
          </a:r>
          <a:r>
            <a:rPr lang="zh-TW" altLang="en-US" sz="28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眾位弟兄</a:t>
          </a:r>
          <a:r>
            <a:rPr lang="en-US" altLang="en-US" sz="28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》</a:t>
          </a:r>
          <a:r>
            <a:rPr lang="zh-TW" altLang="en-US" sz="28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通諭</a:t>
          </a:r>
          <a:endParaRPr lang="zh-HK" altLang="en-US" sz="2800" b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8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推動組織慕道班</a:t>
          </a:r>
          <a:endParaRPr lang="zh-HK" altLang="en-US" sz="2800" b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0" y="1421102"/>
        <a:ext cx="8064896" cy="1911959"/>
      </dsp:txXfrm>
    </dsp:sp>
    <dsp:sp modelId="{CA2AF887-C590-4905-9834-8DBA86850641}">
      <dsp:nvSpPr>
        <dsp:cNvPr id="0" name=""/>
        <dsp:cNvSpPr/>
      </dsp:nvSpPr>
      <dsp:spPr>
        <a:xfrm>
          <a:off x="0" y="3456384"/>
          <a:ext cx="8064896" cy="1196909"/>
        </a:xfrm>
        <a:prstGeom prst="roundRect">
          <a:avLst/>
        </a:prstGeom>
        <a:solidFill>
          <a:schemeClr val="accent3">
            <a:hueOff val="-1617565"/>
            <a:satOff val="41387"/>
            <a:lumOff val="1568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 照顧弱勢社群及推動環保</a:t>
          </a:r>
          <a:endParaRPr lang="zh-HK" altLang="en-US" sz="36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8428" y="3514812"/>
        <a:ext cx="7948040" cy="1080053"/>
      </dsp:txXfrm>
    </dsp:sp>
    <dsp:sp modelId="{3E28F431-0268-451C-B7C3-F9D3BF4BD6FA}">
      <dsp:nvSpPr>
        <dsp:cNvPr id="0" name=""/>
        <dsp:cNvSpPr/>
      </dsp:nvSpPr>
      <dsp:spPr>
        <a:xfrm>
          <a:off x="0" y="4773843"/>
          <a:ext cx="8064896" cy="1058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60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開放團體，關顧貧窮青年</a:t>
          </a:r>
          <a:endParaRPr lang="en-US" altLang="zh-TW" sz="2800" kern="1200" dirty="0">
            <a:latin typeface="標楷體" pitchFamily="65" charset="-120"/>
            <a:ea typeface="標楷體" pitchFamily="65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營造綠色環境及推動健康生活</a:t>
          </a:r>
          <a:endParaRPr lang="en-US" altLang="zh-TW" sz="2400" kern="1200" dirty="0">
            <a:latin typeface="標楷體" pitchFamily="65" charset="-120"/>
            <a:ea typeface="標楷體" pitchFamily="65" charset="-120"/>
          </a:endParaRPr>
        </a:p>
      </dsp:txBody>
      <dsp:txXfrm>
        <a:off x="0" y="4773843"/>
        <a:ext cx="8064896" cy="10588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43E3A8-0941-4B5F-97B3-B0D064B06371}">
      <dsp:nvSpPr>
        <dsp:cNvPr id="0" name=""/>
        <dsp:cNvSpPr/>
      </dsp:nvSpPr>
      <dsp:spPr>
        <a:xfrm>
          <a:off x="0" y="0"/>
          <a:ext cx="8064896" cy="883214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標楷體" panose="03000509000000000000" pitchFamily="65" charset="-120"/>
              <a:ea typeface="標楷體" panose="03000509000000000000" pitchFamily="65" charset="-120"/>
            </a:rPr>
            <a:t>關心社會及推動環保</a:t>
          </a:r>
          <a:endParaRPr lang="zh-HK" altLang="en-US" sz="32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3115" y="43115"/>
        <a:ext cx="7978666" cy="796984"/>
      </dsp:txXfrm>
    </dsp:sp>
    <dsp:sp modelId="{23510059-5198-4EAF-A279-B94DBBD92FE5}">
      <dsp:nvSpPr>
        <dsp:cNvPr id="0" name=""/>
        <dsp:cNvSpPr/>
      </dsp:nvSpPr>
      <dsp:spPr>
        <a:xfrm>
          <a:off x="0" y="1041543"/>
          <a:ext cx="8064896" cy="1963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60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800" kern="1200" dirty="0">
              <a:latin typeface="標楷體" panose="03000509000000000000" pitchFamily="65" charset="-120"/>
              <a:ea typeface="標楷體" panose="03000509000000000000" pitchFamily="65" charset="-120"/>
            </a:rPr>
            <a:t>認識及持守天主教五個核心價值</a:t>
          </a:r>
          <a:endParaRPr lang="zh-HK" altLang="en-US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85750" lvl="1" indent="-285750" algn="l" defTabSz="12446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8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組織愛德服務</a:t>
          </a:r>
          <a:endParaRPr lang="zh-HK" altLang="en-US" sz="2800" b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800" kern="1200" dirty="0">
              <a:latin typeface="標楷體" panose="03000509000000000000" pitchFamily="65" charset="-120"/>
              <a:ea typeface="標楷體" panose="03000509000000000000" pitchFamily="65" charset="-120"/>
            </a:rPr>
            <a:t>推動環保健康生活</a:t>
          </a:r>
          <a:endParaRPr lang="zh-HK" altLang="en-US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0" y="1041543"/>
        <a:ext cx="8064896" cy="1963676"/>
      </dsp:txXfrm>
    </dsp:sp>
    <dsp:sp modelId="{E7178449-4B9E-4DE5-802B-9C73FD69EB37}">
      <dsp:nvSpPr>
        <dsp:cNvPr id="0" name=""/>
        <dsp:cNvSpPr/>
      </dsp:nvSpPr>
      <dsp:spPr>
        <a:xfrm>
          <a:off x="0" y="2842286"/>
          <a:ext cx="8064896" cy="912003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標楷體" panose="03000509000000000000" pitchFamily="65" charset="-120"/>
              <a:ea typeface="標楷體" panose="03000509000000000000" pitchFamily="65" charset="-120"/>
            </a:rPr>
            <a:t> 生活聖言及福音價值</a:t>
          </a:r>
          <a:endParaRPr lang="zh-HK" altLang="en-US" sz="32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4520" y="2886806"/>
        <a:ext cx="7975856" cy="822963"/>
      </dsp:txXfrm>
    </dsp:sp>
    <dsp:sp modelId="{ABAC629D-9793-4004-A417-54E024C1A0B6}">
      <dsp:nvSpPr>
        <dsp:cNvPr id="0" name=""/>
        <dsp:cNvSpPr/>
      </dsp:nvSpPr>
      <dsp:spPr>
        <a:xfrm>
          <a:off x="0" y="3917223"/>
          <a:ext cx="8064896" cy="1513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60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8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加強小組聖言誦讀及教理講授</a:t>
          </a:r>
          <a:endParaRPr lang="zh-HK" altLang="en-US" sz="2800" b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8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強化慈青善會，建立友誼</a:t>
          </a:r>
          <a:endParaRPr lang="zh-HK" altLang="en-US" sz="2800" b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8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優化各瞻禮及祈禱時刻</a:t>
          </a:r>
          <a:endParaRPr lang="zh-HK" altLang="en-US" sz="2800" b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0" y="3917223"/>
        <a:ext cx="8064896" cy="15136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28EB127-CA3A-4984-A026-6B9E40FBE8B0}" type="datetimeFigureOut">
              <a:rPr lang="zh-TW" altLang="en-US"/>
              <a:pPr>
                <a:defRPr/>
              </a:pPr>
              <a:t>2022/1/15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B5AFD16-7F03-44DB-BE20-3E18AFF5AA2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8066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1"/>
          <p:cNvSpPr>
            <a:spLocks noChangeArrowheads="1"/>
          </p:cNvSpPr>
          <p:nvPr/>
        </p:nvSpPr>
        <p:spPr bwMode="auto">
          <a:xfrm>
            <a:off x="0" y="0"/>
            <a:ext cx="6807200" cy="99393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>
              <a:defRPr/>
            </a:pPr>
            <a:endParaRPr lang="zh-HK" alt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47988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ea typeface="新細明體" pitchFamily="18" charset="-120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GB" altLang="zh-TW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56038" y="0"/>
            <a:ext cx="2947987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ea typeface="新細明體" pitchFamily="18" charset="-120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GB" altLang="zh-TW"/>
          </a:p>
        </p:txBody>
      </p:sp>
      <p:sp>
        <p:nvSpPr>
          <p:cNvPr id="82949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0" y="746125"/>
            <a:ext cx="4964113" cy="37242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1038" y="4721225"/>
            <a:ext cx="5443537" cy="4470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zh-HK" noProof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440863"/>
            <a:ext cx="2947988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ea typeface="新細明體" pitchFamily="18" charset="-120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GB" altLang="zh-TW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56038" y="9440863"/>
            <a:ext cx="2947987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ea typeface="新細明體" pitchFamily="18" charset="-120"/>
                <a:cs typeface="Lucida Sans Unicode" pitchFamily="34" charset="0"/>
              </a:defRPr>
            </a:lvl1pPr>
          </a:lstStyle>
          <a:p>
            <a:pPr>
              <a:defRPr/>
            </a:pPr>
            <a:fld id="{A2F0F268-75EE-4F24-B3E2-CE07B9201C82}" type="slidenum">
              <a:rPr lang="zh-TW" altLang="en-GB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1514372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F228040-3CE5-47D4-A113-30F5CF266CB1}" type="datetimeFigureOut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2022/1/15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4ED3865-48C3-4836-B808-F9140AB4FC91}" type="slidenum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516E29-8459-4B22-835F-EB6C93B0EFB4}" type="datetimeFigureOut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2022/1/15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7E47E0-8228-4041-A87A-0CB6CCFFACC6}" type="slidenum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pPr>
              <a:defRPr/>
            </a:pPr>
            <a:fld id="{3472AC84-472D-4D03-82FA-361B44600D42}" type="datetimeFigureOut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2022/1/15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pPr>
              <a:defRPr/>
            </a:pPr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矩形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pPr>
              <a:defRPr/>
            </a:pPr>
            <a:fld id="{F3B18C6B-508A-4759-B8DE-393502A456AE}" type="slidenum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2C0478-68E4-4E2C-8438-D74225718448}" type="datetimeFigureOut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2022/1/15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A4F85BA-6051-4C4E-8570-B0EA1407C5EF}" type="slidenum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7" name="矩形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529C74-A31D-49EF-A90C-718D0C630D37}" type="datetimeFigureOut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2022/1/15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5533A75-7648-4F76-AC6B-3F59A8924961}" type="slidenum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fld id="{CF98C30E-11D5-4E68-9F6D-FEBAC4511E85}" type="datetimeFigureOut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2022/1/15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15853F1F-8C05-4769-A456-273166AE8535}" type="slidenum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2" name="頁尾版面配置區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fld id="{E99EED98-6DC4-4FD6-A072-EF7B4462F5A9}" type="datetimeFigureOut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2022/1/15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677E7E44-707F-4275-92D5-7D9C40562339}" type="slidenum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6" name="文字版面配置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5" name="文字版面配置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ECA0B6-8BDF-449C-A176-07A19E9826F1}" type="datetimeFigureOut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2022/1/15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BD18FF5-080A-4DA9-92BC-8216D7D45750}" type="slidenum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7E1C1F-1E2F-46D1-91BB-F2B0C304AC18}" type="datetimeFigureOut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2022/1/15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0EFF73F-7CAF-4969-AEB8-DCAB205B7FB8}" type="slidenum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4B1092-117F-4F8D-82E8-30038D86300A}" type="datetimeFigureOut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2022/1/15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631463C-19D1-4DBB-9F5F-B0AF402844D9}" type="slidenum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8" name="矩形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1" name="矩形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pPr>
              <a:defRPr/>
            </a:pPr>
            <a:fld id="{229FF49F-84BD-45FB-9C4E-C75C5F94F736}" type="datetimeFigureOut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2022/1/15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97FD9D6E-9242-4186-ACCD-3A6D290EDB0C}" type="slidenum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pPr>
              <a:defRPr/>
            </a:pPr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lnSpc>
                <a:spcPct val="100000"/>
              </a:lnSpc>
              <a:buClrTx/>
              <a:buSzTx/>
              <a:buFontTx/>
              <a:buNone/>
              <a:defRPr/>
            </a:pPr>
            <a:fld id="{7D61DBBB-2458-4997-A310-106DC3DAA14F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  <a:ea typeface="新細明體" charset="-120"/>
              </a:rPr>
              <a:pPr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t>2022/1/15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  <a:ea typeface="新細明體" charset="-120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lnSpc>
                <a:spcPct val="100000"/>
              </a:lnSpc>
              <a:buClrTx/>
              <a:buSzTx/>
              <a:buFontTx/>
              <a:buNone/>
              <a:defRPr/>
            </a:pPr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  <a:ea typeface="新細明體" charset="-120"/>
            </a:endParaRPr>
          </a:p>
        </p:txBody>
      </p:sp>
      <p:sp>
        <p:nvSpPr>
          <p:cNvPr id="7" name="矩形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lnSpc>
                <a:spcPct val="100000"/>
              </a:lnSpc>
              <a:buClrTx/>
              <a:buSzTx/>
              <a:buFontTx/>
              <a:buNone/>
              <a:defRPr/>
            </a:pPr>
            <a:fld id="{AF1F3478-A150-483A-9223-9A6C32CBDCA0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  <a:ea typeface="新細明體" charset="-120"/>
              </a:rPr>
              <a:pPr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  <a:ea typeface="新細明體" charset="-12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24" r:id="rId1"/>
    <p:sldLayoutId id="2147486825" r:id="rId2"/>
    <p:sldLayoutId id="2147486826" r:id="rId3"/>
    <p:sldLayoutId id="2147486827" r:id="rId4"/>
    <p:sldLayoutId id="2147486828" r:id="rId5"/>
    <p:sldLayoutId id="2147486829" r:id="rId6"/>
    <p:sldLayoutId id="2147486830" r:id="rId7"/>
    <p:sldLayoutId id="2147486831" r:id="rId8"/>
    <p:sldLayoutId id="2147486832" r:id="rId9"/>
    <p:sldLayoutId id="2147486833" r:id="rId10"/>
    <p:sldLayoutId id="2147486834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sdb.org.hk/sales400/" TargetMode="Externa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sdbei.no-ip.org/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fujitsu\Desktop\&#29287;&#27665;&#24120;&#26371;02\&#32854;&#35328;.mp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標題 1"/>
          <p:cNvSpPr>
            <a:spLocks noGrp="1"/>
          </p:cNvSpPr>
          <p:nvPr>
            <p:ph type="ctrTitle"/>
          </p:nvPr>
        </p:nvSpPr>
        <p:spPr>
          <a:xfrm>
            <a:off x="1763688" y="4437112"/>
            <a:ext cx="7200800" cy="1295871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zh-HK" sz="5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21-</a:t>
            </a:r>
            <a:r>
              <a:rPr lang="en-US" altLang="zh-TW" sz="5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22</a:t>
            </a:r>
            <a:r>
              <a:rPr lang="zh-TW" altLang="en-US" sz="5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第二次牧民常會</a:t>
            </a:r>
            <a:r>
              <a:rPr lang="en-US" altLang="zh-TW" sz="5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5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</a:br>
            <a:r>
              <a:rPr lang="en-US" altLang="zh-TW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15</a:t>
            </a:r>
            <a:r>
              <a:rPr lang="zh-TW" altLang="en-US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日</a:t>
            </a:r>
            <a:endParaRPr lang="zh-HK" altLang="en-US" sz="32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華康龍門石碑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212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899592" y="1700808"/>
            <a:ext cx="7632848" cy="4800600"/>
          </a:xfrm>
        </p:spPr>
        <p:txBody>
          <a:bodyPr/>
          <a:lstStyle/>
          <a:p>
            <a:r>
              <a:rPr lang="zh-TW" altLang="en-US" sz="3600" dirty="0">
                <a:solidFill>
                  <a:srgbClr val="C0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分組分享：按各地方團體</a:t>
            </a:r>
          </a:p>
          <a:p>
            <a:endParaRPr lang="en-US" altLang="zh-TW" dirty="0"/>
          </a:p>
          <a:p>
            <a:r>
              <a:rPr lang="zh-TW" altLang="en-US" dirty="0">
                <a:solidFill>
                  <a:srgbClr val="7030A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如何推動組織合作者慕道班，給人希望？</a:t>
            </a:r>
            <a:endParaRPr lang="en-US" altLang="zh-TW" dirty="0">
              <a:solidFill>
                <a:srgbClr val="7030A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r>
              <a:rPr lang="zh-TW" altLang="en-US" dirty="0">
                <a:solidFill>
                  <a:srgbClr val="7030A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人手及時間安排，課程安排</a:t>
            </a:r>
            <a:endParaRPr lang="en-US" altLang="zh-TW" dirty="0">
              <a:solidFill>
                <a:srgbClr val="7030A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r>
              <a:rPr lang="zh-TW" altLang="en-US" dirty="0">
                <a:solidFill>
                  <a:srgbClr val="7030A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困難與解決方法</a:t>
            </a:r>
          </a:p>
        </p:txBody>
      </p:sp>
    </p:spTree>
    <p:extLst>
      <p:ext uri="{BB962C8B-B14F-4D97-AF65-F5344CB8AC3E}">
        <p14:creationId xmlns:p14="http://schemas.microsoft.com/office/powerpoint/2010/main" val="269106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half" idx="2"/>
          </p:nvPr>
        </p:nvSpPr>
        <p:spPr>
          <a:xfrm>
            <a:off x="2195736" y="5517232"/>
            <a:ext cx="5852120" cy="685800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altLang="zh-HK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http://www.sdb.org.hk/sales400/</a:t>
            </a:r>
            <a:endParaRPr lang="en-US" altLang="zh-HK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HK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1186"/>
            <a:ext cx="6768752" cy="444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16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88224" y="1150640"/>
            <a:ext cx="2057400" cy="4331568"/>
          </a:xfrm>
        </p:spPr>
        <p:txBody>
          <a:bodyPr/>
          <a:lstStyle/>
          <a:p>
            <a:r>
              <a:rPr lang="zh-TW" altLang="en-US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訂購慈幼會文件</a:t>
            </a:r>
            <a:endParaRPr lang="zh-HK" altLang="en-US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4" t="11917" r="15098" b="8606"/>
          <a:stretch/>
        </p:blipFill>
        <p:spPr>
          <a:xfrm>
            <a:off x="1115616" y="643855"/>
            <a:ext cx="3888432" cy="5593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575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zh-TW" alt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彩雲" pitchFamily="65" charset="-120"/>
                <a:ea typeface="方正彩雲" pitchFamily="65" charset="-120"/>
              </a:rPr>
              <a:t>慈青資訊</a:t>
            </a:r>
            <a:r>
              <a:rPr lang="en-US" altLang="zh-TW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彩雲" pitchFamily="65" charset="-120"/>
                <a:ea typeface="方正彩雲" pitchFamily="65" charset="-120"/>
              </a:rPr>
              <a:t>(</a:t>
            </a:r>
            <a:r>
              <a:rPr lang="zh-TW" alt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彩雲" pitchFamily="65" charset="-120"/>
                <a:ea typeface="方正彩雲" pitchFamily="65" charset="-120"/>
              </a:rPr>
              <a:t>老師</a:t>
            </a:r>
            <a:r>
              <a:rPr lang="en-US" altLang="zh-TW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彩雲" pitchFamily="65" charset="-120"/>
                <a:ea typeface="方正彩雲" pitchFamily="65" charset="-120"/>
              </a:rPr>
              <a:t>)</a:t>
            </a:r>
            <a:endParaRPr lang="zh-TW" altLang="en-US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彩雲" pitchFamily="65" charset="-120"/>
              <a:ea typeface="方正彩雲" pitchFamily="65" charset="-120"/>
            </a:endParaRPr>
          </a:p>
        </p:txBody>
      </p:sp>
      <p:sp>
        <p:nvSpPr>
          <p:cNvPr id="123907" name="內容版面配置區 2"/>
          <p:cNvSpPr>
            <a:spLocks noGrp="1"/>
          </p:cNvSpPr>
          <p:nvPr>
            <p:ph sz="quarter" idx="1"/>
          </p:nvPr>
        </p:nvSpPr>
        <p:spPr>
          <a:xfrm>
            <a:off x="1" y="1777846"/>
            <a:ext cx="9144000" cy="4747498"/>
          </a:xfrm>
        </p:spPr>
        <p:txBody>
          <a:bodyPr rtlCol="0">
            <a:norm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TW" sz="44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04/03/2022 </a:t>
            </a:r>
            <a:r>
              <a:rPr lang="zh-TW" altLang="en-US" sz="44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牧民助理工作坊</a:t>
            </a:r>
            <a:r>
              <a:rPr lang="en-US" altLang="zh-TW" sz="44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(</a:t>
            </a:r>
            <a:r>
              <a:rPr lang="zh-TW" altLang="en-US" sz="44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上午</a:t>
            </a:r>
            <a:r>
              <a:rPr lang="en-US" altLang="zh-TW" sz="44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)</a:t>
            </a:r>
          </a:p>
          <a:p>
            <a:pPr lvl="8">
              <a:buFont typeface="Wingdings" panose="05000000000000000000" pitchFamily="2" charset="2"/>
              <a:buChar char="Ø"/>
              <a:defRPr/>
            </a:pPr>
            <a:r>
              <a:rPr lang="en-US" altLang="zh-TW" sz="34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@</a:t>
            </a:r>
            <a:r>
              <a:rPr lang="zh-TW" altLang="en-US" sz="34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待定</a:t>
            </a:r>
            <a:endParaRPr lang="en-US" altLang="zh-TW" sz="3400" dirty="0">
              <a:solidFill>
                <a:srgbClr val="0070C0"/>
              </a:solidFill>
              <a:latin typeface="華康宗楷體W7(P)" pitchFamily="66" charset="-120"/>
              <a:ea typeface="華康宗楷體W7(P)" pitchFamily="66" charset="-12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TW" sz="4400" dirty="0">
                <a:solidFill>
                  <a:srgbClr val="7030A0"/>
                </a:solidFill>
                <a:latin typeface="華康宗楷體W7(P)" pitchFamily="66" charset="-120"/>
                <a:ea typeface="華康宗楷體W7(P)" pitchFamily="66" charset="-120"/>
              </a:rPr>
              <a:t>09/04/2022 </a:t>
            </a:r>
            <a:r>
              <a:rPr lang="zh-TW" altLang="en-US" sz="4400" dirty="0">
                <a:solidFill>
                  <a:srgbClr val="7030A0"/>
                </a:solidFill>
                <a:latin typeface="華康宗楷體W7(P)" pitchFamily="66" charset="-120"/>
                <a:ea typeface="華康宗楷體W7(P)" pitchFamily="66" charset="-120"/>
              </a:rPr>
              <a:t>公教教師退省 </a:t>
            </a:r>
            <a:r>
              <a:rPr lang="en-US" altLang="zh-TW" sz="4400" dirty="0">
                <a:solidFill>
                  <a:srgbClr val="7030A0"/>
                </a:solidFill>
                <a:latin typeface="華康宗楷體W7(P)" pitchFamily="66" charset="-120"/>
                <a:ea typeface="華康宗楷體W7(P)" pitchFamily="66" charset="-120"/>
              </a:rPr>
              <a:t>@ </a:t>
            </a:r>
            <a:r>
              <a:rPr lang="zh-TW" altLang="en-US" sz="4400" dirty="0">
                <a:solidFill>
                  <a:srgbClr val="7030A0"/>
                </a:solidFill>
                <a:latin typeface="華康宗楷體W7(P)" pitchFamily="66" charset="-120"/>
                <a:ea typeface="華康宗楷體W7(P)" pitchFamily="66" charset="-120"/>
              </a:rPr>
              <a:t>待定</a:t>
            </a:r>
            <a:endParaRPr lang="en-US" altLang="zh-TW" sz="4400" dirty="0">
              <a:solidFill>
                <a:srgbClr val="7030A0"/>
              </a:solidFill>
              <a:latin typeface="華康宗楷體W7(P)" pitchFamily="66" charset="-120"/>
              <a:ea typeface="華康宗楷體W7(P)" pitchFamily="66" charset="-12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TW" sz="44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21/05/2022 </a:t>
            </a:r>
            <a:r>
              <a:rPr lang="zh-TW" altLang="en-US" sz="44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牧民常會</a:t>
            </a:r>
            <a:r>
              <a:rPr lang="en-US" altLang="zh-TW" sz="44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(</a:t>
            </a:r>
            <a:r>
              <a:rPr lang="zh-TW" altLang="en-US" sz="44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三</a:t>
            </a:r>
            <a:r>
              <a:rPr lang="en-US" altLang="zh-TW" sz="44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) @ </a:t>
            </a:r>
            <a:r>
              <a:rPr lang="zh-TW" altLang="en-US" sz="44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待定</a:t>
            </a:r>
            <a:endParaRPr lang="en-US" altLang="zh-TW" sz="4400" dirty="0">
              <a:solidFill>
                <a:srgbClr val="0070C0"/>
              </a:solidFill>
              <a:latin typeface="華康宗楷體W7(P)" pitchFamily="66" charset="-120"/>
              <a:ea typeface="華康宗楷體W7(P)" pitchFamily="66" charset="-12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altLang="zh-TW" sz="4400" dirty="0">
              <a:solidFill>
                <a:srgbClr val="7030A0"/>
              </a:solidFill>
              <a:latin typeface="華康宗楷體W7(P)" pitchFamily="66" charset="-120"/>
              <a:ea typeface="華康宗楷體W7(P)" pitchFamily="66" charset="-12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altLang="zh-TW" sz="4400" dirty="0">
              <a:solidFill>
                <a:srgbClr val="7030A0"/>
              </a:solidFill>
              <a:latin typeface="華康宗楷體W7(P)" pitchFamily="66" charset="-120"/>
              <a:ea typeface="華康宗楷體W7(P)" pitchFamily="66" charset="-120"/>
            </a:endParaRPr>
          </a:p>
        </p:txBody>
      </p:sp>
      <p:pic>
        <p:nvPicPr>
          <p:cNvPr id="1026" name="Picture 2" descr="D:\圖\Don Bosco\DON BOSCO AGUINALDO 20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b="12900"/>
          <a:stretch/>
        </p:blipFill>
        <p:spPr bwMode="auto">
          <a:xfrm>
            <a:off x="6611231" y="-11400"/>
            <a:ext cx="2532769" cy="177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572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標題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457256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彩雲" pitchFamily="65" charset="-120"/>
                <a:ea typeface="方正彩雲" pitchFamily="65" charset="-120"/>
              </a:rPr>
              <a:t>慈青資訊</a:t>
            </a:r>
            <a:r>
              <a:rPr lang="en-US" altLang="zh-TW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彩雲" pitchFamily="65" charset="-120"/>
                <a:ea typeface="方正彩雲" pitchFamily="65" charset="-120"/>
              </a:rPr>
              <a:t>(</a:t>
            </a:r>
            <a:r>
              <a:rPr lang="zh-TW" alt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彩雲" pitchFamily="65" charset="-120"/>
                <a:ea typeface="方正彩雲" pitchFamily="65" charset="-120"/>
              </a:rPr>
              <a:t>老師</a:t>
            </a:r>
            <a:r>
              <a:rPr lang="en-US" altLang="zh-TW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彩雲" pitchFamily="65" charset="-120"/>
                <a:ea typeface="方正彩雲" pitchFamily="65" charset="-120"/>
              </a:rPr>
              <a:t>)</a:t>
            </a:r>
            <a:endParaRPr lang="zh-TW" altLang="en-US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彩雲" pitchFamily="65" charset="-120"/>
              <a:ea typeface="方正彩雲" pitchFamily="65" charset="-120"/>
            </a:endParaRPr>
          </a:p>
        </p:txBody>
      </p:sp>
      <p:sp>
        <p:nvSpPr>
          <p:cNvPr id="78850" name="內容版面配置區 2"/>
          <p:cNvSpPr>
            <a:spLocks noGrp="1"/>
          </p:cNvSpPr>
          <p:nvPr>
            <p:ph sz="quarter" idx="1"/>
          </p:nvPr>
        </p:nvSpPr>
        <p:spPr>
          <a:xfrm>
            <a:off x="539552" y="1844824"/>
            <a:ext cx="8424936" cy="4824536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zh-TW" altLang="en-US" sz="40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資源 </a:t>
            </a:r>
            <a:r>
              <a:rPr lang="en-US" altLang="zh-TW" sz="40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  <a:hlinkClick r:id="rId3"/>
              </a:rPr>
              <a:t>http://</a:t>
            </a:r>
            <a:r>
              <a:rPr lang="en-US" altLang="zh-TW" sz="4000" dirty="0" smtClean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  <a:hlinkClick r:id="rId3"/>
              </a:rPr>
              <a:t>sdbei.no-ip.org</a:t>
            </a:r>
            <a:endParaRPr lang="en-US" altLang="zh-TW" sz="3000" dirty="0">
              <a:solidFill>
                <a:schemeClr val="bg2">
                  <a:lumMod val="50000"/>
                </a:schemeClr>
              </a:solidFill>
              <a:latin typeface="華康宗楷體W7(P)" pitchFamily="66" charset="-120"/>
              <a:ea typeface="華康宗楷體W7(P)" pitchFamily="66" charset="-12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zh-TW" altLang="en-US" sz="4000" dirty="0">
                <a:solidFill>
                  <a:srgbClr val="7030A0"/>
                </a:solidFill>
                <a:latin typeface="華康宗楷體W7(P)" pitchFamily="66" charset="-120"/>
                <a:ea typeface="華康宗楷體W7(P)" pitchFamily="66" charset="-120"/>
              </a:rPr>
              <a:t>物資表</a:t>
            </a:r>
            <a:endParaRPr lang="en-US" altLang="zh-TW" sz="4000" dirty="0">
              <a:solidFill>
                <a:srgbClr val="7030A0"/>
              </a:solidFill>
              <a:latin typeface="華康宗楷體W7(P)" pitchFamily="66" charset="-120"/>
              <a:ea typeface="華康宗楷體W7(P)" pitchFamily="66" charset="-12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TW" sz="4000" dirty="0" err="1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Youtube</a:t>
            </a:r>
            <a:r>
              <a:rPr lang="en-US" altLang="zh-TW" sz="40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 Channel</a:t>
            </a:r>
            <a:r>
              <a:rPr lang="en-US" altLang="zh-TW" sz="4000" dirty="0" smtClean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:</a:t>
            </a:r>
            <a:r>
              <a:rPr lang="zh-HK" altLang="en-US" sz="3700" dirty="0" smtClean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慈</a:t>
            </a:r>
            <a:r>
              <a:rPr lang="zh-HK" altLang="en-US" sz="37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幼</a:t>
            </a:r>
            <a:r>
              <a:rPr lang="zh-HK" altLang="en-US" sz="3700" dirty="0" smtClean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家庭</a:t>
            </a:r>
            <a:r>
              <a:rPr lang="zh-TW" altLang="en-US" sz="3700" dirty="0" smtClean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、青</a:t>
            </a:r>
            <a:r>
              <a:rPr lang="zh-TW" altLang="en-US" sz="37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適</a:t>
            </a:r>
            <a:r>
              <a:rPr lang="zh-TW" altLang="en-US" sz="3700" dirty="0" smtClean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角落</a:t>
            </a:r>
            <a:endParaRPr lang="en-US" altLang="zh-TW" sz="3700" dirty="0" smtClean="0">
              <a:solidFill>
                <a:srgbClr val="0070C0"/>
              </a:solidFill>
              <a:latin typeface="華康宗楷體W7(P)" pitchFamily="66" charset="-120"/>
              <a:ea typeface="華康宗楷體W7(P)" pitchFamily="66" charset="-120"/>
            </a:endParaRPr>
          </a:p>
          <a:p>
            <a:pPr lvl="2">
              <a:buFont typeface="Wingdings" panose="05000000000000000000" pitchFamily="2" charset="2"/>
              <a:buChar char="Ø"/>
              <a:defRPr/>
            </a:pPr>
            <a:r>
              <a:rPr lang="zh-TW" altLang="en-US" sz="3400" dirty="0" smtClean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環保飲食、</a:t>
            </a:r>
            <a:r>
              <a:rPr lang="zh-TW" altLang="en-US" sz="3700" dirty="0" smtClean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輔祭短片</a:t>
            </a:r>
            <a:endParaRPr lang="en-US" altLang="zh-TW" sz="3700" dirty="0" smtClean="0">
              <a:solidFill>
                <a:srgbClr val="0070C0"/>
              </a:solidFill>
              <a:latin typeface="華康宗楷體W7(P)" pitchFamily="66" charset="-120"/>
              <a:ea typeface="華康宗楷體W7(P)" pitchFamily="66" charset="-12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TW" sz="4000" dirty="0" smtClean="0">
                <a:solidFill>
                  <a:srgbClr val="7030A0"/>
                </a:solidFill>
                <a:latin typeface="華康宗楷體W7(P)" pitchFamily="66" charset="-120"/>
                <a:ea typeface="華康宗楷體W7(P)" pitchFamily="66" charset="-120"/>
              </a:rPr>
              <a:t>Facebook</a:t>
            </a:r>
            <a:r>
              <a:rPr lang="en-US" altLang="zh-TW" sz="4000" dirty="0">
                <a:solidFill>
                  <a:srgbClr val="7030A0"/>
                </a:solidFill>
                <a:latin typeface="華康宗楷體W7(P)" pitchFamily="66" charset="-120"/>
                <a:ea typeface="華康宗楷體W7(P)" pitchFamily="66" charset="-120"/>
              </a:rPr>
              <a:t>: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n-US" altLang="zh-TW" sz="2600" dirty="0">
                <a:solidFill>
                  <a:srgbClr val="7030A0"/>
                </a:solidFill>
                <a:latin typeface="華康宗楷體W7(P)" pitchFamily="66" charset="-120"/>
                <a:ea typeface="華康宗楷體W7(P)" pitchFamily="66" charset="-120"/>
              </a:rPr>
              <a:t>Salesian Youth Movement China Province</a:t>
            </a:r>
            <a:r>
              <a:rPr lang="zh-HK" altLang="en-US" sz="2600" dirty="0">
                <a:solidFill>
                  <a:srgbClr val="7030A0"/>
                </a:solidFill>
                <a:latin typeface="華康宗楷體W7(P)" pitchFamily="66" charset="-120"/>
                <a:ea typeface="華康宗楷體W7(P)" pitchFamily="66" charset="-120"/>
              </a:rPr>
              <a:t>慈幼青年運動</a:t>
            </a:r>
            <a:endParaRPr lang="en-US" altLang="zh-HK" sz="2600" dirty="0">
              <a:solidFill>
                <a:srgbClr val="7030A0"/>
              </a:solidFill>
              <a:latin typeface="華康宗楷體W7(P)" pitchFamily="66" charset="-120"/>
              <a:ea typeface="華康宗楷體W7(P)" pitchFamily="66" charset="-12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zh-TW" altLang="en-US" sz="2600" dirty="0">
                <a:solidFill>
                  <a:srgbClr val="7030A0"/>
                </a:solidFill>
                <a:latin typeface="華康宗楷體W7(P)" pitchFamily="66" charset="-120"/>
                <a:ea typeface="華康宗楷體W7(P)" pitchFamily="66" charset="-120"/>
              </a:rPr>
              <a:t>慈幼家庭</a:t>
            </a:r>
            <a:endParaRPr lang="en-US" altLang="zh-TW" sz="3700" dirty="0">
              <a:solidFill>
                <a:srgbClr val="7030A0"/>
              </a:solidFill>
              <a:latin typeface="華康宗楷體W7(P)" pitchFamily="66" charset="-120"/>
              <a:ea typeface="華康宗楷體W7(P)" pitchFamily="66" charset="-12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zh-TW" altLang="en-US" sz="40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慈青會籍申請表</a:t>
            </a:r>
            <a:endParaRPr lang="en-US" altLang="zh-TW" sz="4000" dirty="0">
              <a:solidFill>
                <a:srgbClr val="0070C0"/>
              </a:solidFill>
              <a:latin typeface="華康宗楷體W7(P)" pitchFamily="66" charset="-120"/>
              <a:ea typeface="華康宗楷體W7(P)" pitchFamily="66" charset="-120"/>
            </a:endParaRPr>
          </a:p>
          <a:p>
            <a:pPr marL="274320" indent="-274320">
              <a:buFont typeface="Wingdings" pitchFamily="2" charset="2"/>
              <a:buChar char="Ø"/>
              <a:defRPr/>
            </a:pPr>
            <a:endParaRPr lang="en-US" altLang="zh-TW" sz="4000" dirty="0">
              <a:solidFill>
                <a:srgbClr val="7030A0"/>
              </a:solidFill>
              <a:latin typeface="華康宗楷體W7(P)" pitchFamily="66" charset="-120"/>
              <a:ea typeface="華康宗楷體W7(P)" pitchFamily="66" charset="-120"/>
            </a:endParaRPr>
          </a:p>
          <a:p>
            <a:pPr marL="274320" indent="-274320">
              <a:buFont typeface="Wingdings" pitchFamily="2" charset="2"/>
              <a:buChar char="Ø"/>
              <a:defRPr/>
            </a:pPr>
            <a:endParaRPr lang="en-US" altLang="zh-TW" sz="4000" dirty="0">
              <a:solidFill>
                <a:srgbClr val="7030A0"/>
              </a:solidFill>
              <a:latin typeface="華康宗楷體W7(P)" pitchFamily="66" charset="-120"/>
              <a:ea typeface="華康宗楷體W7(P)" pitchFamily="66" charset="-120"/>
            </a:endParaRPr>
          </a:p>
        </p:txBody>
      </p:sp>
      <p:pic>
        <p:nvPicPr>
          <p:cNvPr id="5" name="Picture 2" descr="D:\圖\Don Bosco\DON BOSCO AGUINALDO 20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b="12900"/>
          <a:stretch/>
        </p:blipFill>
        <p:spPr bwMode="auto">
          <a:xfrm>
            <a:off x="6647743" y="-27384"/>
            <a:ext cx="2532769" cy="177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372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標題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457256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彩雲" pitchFamily="65" charset="-120"/>
                <a:ea typeface="方正彩雲" pitchFamily="65" charset="-120"/>
              </a:rPr>
              <a:t>慈青資訊</a:t>
            </a:r>
            <a:r>
              <a:rPr lang="en-US" altLang="zh-TW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彩雲" pitchFamily="65" charset="-120"/>
                <a:ea typeface="方正彩雲" pitchFamily="65" charset="-120"/>
              </a:rPr>
              <a:t>(</a:t>
            </a:r>
            <a:r>
              <a:rPr lang="zh-TW" alt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彩雲" pitchFamily="65" charset="-120"/>
                <a:ea typeface="方正彩雲" pitchFamily="65" charset="-120"/>
              </a:rPr>
              <a:t>青年</a:t>
            </a:r>
            <a:r>
              <a:rPr lang="en-US" altLang="zh-TW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彩雲" pitchFamily="65" charset="-120"/>
                <a:ea typeface="方正彩雲" pitchFamily="65" charset="-120"/>
              </a:rPr>
              <a:t>)</a:t>
            </a:r>
            <a:endParaRPr lang="zh-TW" altLang="en-US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彩雲" pitchFamily="65" charset="-120"/>
              <a:ea typeface="方正彩雲" pitchFamily="65" charset="-120"/>
            </a:endParaRPr>
          </a:p>
        </p:txBody>
      </p:sp>
      <p:sp>
        <p:nvSpPr>
          <p:cNvPr id="78850" name="內容版面配置區 2"/>
          <p:cNvSpPr>
            <a:spLocks noGrp="1"/>
          </p:cNvSpPr>
          <p:nvPr>
            <p:ph sz="quarter" idx="1"/>
          </p:nvPr>
        </p:nvSpPr>
        <p:spPr>
          <a:xfrm>
            <a:off x="539552" y="1916832"/>
            <a:ext cx="8136904" cy="482453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TW" sz="40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26/02/2022 </a:t>
            </a:r>
            <a:r>
              <a:rPr lang="zh-TW" altLang="en-US" sz="40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中學慈青日</a:t>
            </a:r>
            <a:r>
              <a:rPr lang="en-US" altLang="zh-TW" sz="40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 @zoom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TW" sz="4000" smtClean="0">
                <a:solidFill>
                  <a:srgbClr val="7030A0"/>
                </a:solidFill>
                <a:latin typeface="華康宗楷體W7(P)" pitchFamily="66" charset="-120"/>
                <a:ea typeface="華康宗楷體W7(P)" pitchFamily="66" charset="-120"/>
              </a:rPr>
              <a:t>30/04/2022 </a:t>
            </a:r>
            <a:r>
              <a:rPr lang="zh-TW" altLang="en-US" sz="4000" dirty="0">
                <a:solidFill>
                  <a:srgbClr val="7030A0"/>
                </a:solidFill>
                <a:latin typeface="華康宗楷體W7(P)" pitchFamily="66" charset="-120"/>
                <a:ea typeface="華康宗楷體W7(P)" pitchFamily="66" charset="-120"/>
              </a:rPr>
              <a:t>小學慈青日 </a:t>
            </a:r>
            <a:r>
              <a:rPr lang="en-US" altLang="zh-TW" sz="4000" dirty="0">
                <a:solidFill>
                  <a:srgbClr val="7030A0"/>
                </a:solidFill>
                <a:latin typeface="華康宗楷體W7(P)" pitchFamily="66" charset="-120"/>
                <a:ea typeface="華康宗楷體W7(P)" pitchFamily="66" charset="-120"/>
              </a:rPr>
              <a:t>@</a:t>
            </a:r>
            <a:r>
              <a:rPr lang="zh-TW" altLang="en-US" sz="4000" dirty="0">
                <a:solidFill>
                  <a:srgbClr val="7030A0"/>
                </a:solidFill>
                <a:latin typeface="華康宗楷體W7(P)" pitchFamily="66" charset="-120"/>
                <a:ea typeface="華康宗楷體W7(P)" pitchFamily="66" charset="-120"/>
              </a:rPr>
              <a:t>待定</a:t>
            </a:r>
            <a:endParaRPr lang="en-US" altLang="zh-TW" sz="4000" dirty="0">
              <a:solidFill>
                <a:srgbClr val="7030A0"/>
              </a:solidFill>
              <a:latin typeface="華康宗楷體W7(P)" pitchFamily="66" charset="-120"/>
              <a:ea typeface="華康宗楷體W7(P)" pitchFamily="66" charset="-120"/>
            </a:endParaRPr>
          </a:p>
        </p:txBody>
      </p:sp>
      <p:pic>
        <p:nvPicPr>
          <p:cNvPr id="5" name="Picture 2" descr="D:\圖\Don Bosco\DON BOSCO AGUINALDO 20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b="12900"/>
          <a:stretch/>
        </p:blipFill>
        <p:spPr bwMode="auto">
          <a:xfrm>
            <a:off x="6647743" y="-27384"/>
            <a:ext cx="2532769" cy="177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733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971600" y="332656"/>
            <a:ext cx="2088232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chemeClr val="bg2">
                    <a:lumMod val="50000"/>
                  </a:schemeClr>
                </a:solidFill>
                <a:latin typeface="BiauKai" panose="02010601000101010101" pitchFamily="2" charset="-120"/>
                <a:ea typeface="BiauKai" panose="02010601000101010101" pitchFamily="2" charset="-120"/>
              </a:rPr>
              <a:t>檢討</a:t>
            </a:r>
            <a:endParaRPr lang="zh-HK" altLang="en-US" sz="4800" b="1" dirty="0">
              <a:solidFill>
                <a:schemeClr val="bg2">
                  <a:lumMod val="50000"/>
                </a:schemeClr>
              </a:solidFill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pic>
        <p:nvPicPr>
          <p:cNvPr id="4" name="Picture 2" descr="D:\download\qr-code (18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1700808"/>
            <a:ext cx="4658015" cy="465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62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文字方塊 3"/>
          <p:cNvSpPr txBox="1">
            <a:spLocks noChangeArrowheads="1"/>
          </p:cNvSpPr>
          <p:nvPr/>
        </p:nvSpPr>
        <p:spPr bwMode="auto">
          <a:xfrm>
            <a:off x="683568" y="1772816"/>
            <a:ext cx="8212292" cy="419602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向造物主祈禱文</a:t>
            </a:r>
            <a:endParaRPr kumimoji="1" lang="en-US" altLang="zh-TW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endParaRPr kumimoji="1" lang="en-US" altLang="zh-TW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上主，全人類的父親，</a:t>
            </a:r>
            <a:endParaRPr kumimoji="1" lang="en-US" altLang="zh-TW" sz="32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祢創造了人類，</a:t>
            </a:r>
            <a:endParaRPr kumimoji="1" lang="en-US" altLang="zh-TW" sz="32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賦予所有人同等的尊嚴，</a:t>
            </a:r>
            <a:endParaRPr kumimoji="1" lang="en-US" altLang="zh-TW" sz="32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求祢將兄弟情誼的精神傾注我們心中。</a:t>
            </a: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求祢喚起我們對重新相遇交流和對話的渴望，</a:t>
            </a: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追尋正義與和平的夢想。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153" y="0"/>
            <a:ext cx="4937847" cy="1484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29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文字方塊 3"/>
          <p:cNvSpPr txBox="1">
            <a:spLocks noChangeArrowheads="1"/>
          </p:cNvSpPr>
          <p:nvPr/>
        </p:nvSpPr>
        <p:spPr bwMode="auto">
          <a:xfrm>
            <a:off x="464164" y="718433"/>
            <a:ext cx="7924260" cy="5221942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endParaRPr kumimoji="1" lang="en-US" altLang="zh-TW" sz="3200" dirty="0">
              <a:solidFill>
                <a:srgbClr val="C32D2E">
                  <a:lumMod val="75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激勵我們創建更美好的社會、</a:t>
            </a: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更有尊嚴的世界，</a:t>
            </a: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沒有飢餓，沒有貧窮，</a:t>
            </a:r>
            <a:endParaRPr kumimoji="1" lang="en-US" altLang="zh-TW" sz="32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沒有暴力，沒有戰爭。</a:t>
            </a:r>
            <a:endParaRPr kumimoji="1" lang="en-US" altLang="zh-TW" sz="32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願我們敞開心扉，</a:t>
            </a: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擁抱世界所有民族，所有國家，</a:t>
            </a: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為能認識到祢在每一個人身上播種的美善，</a:t>
            </a: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因而精誠團結，衷誠合作，</a:t>
            </a: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為共同目標和希望奮鬥。阿們。</a:t>
            </a:r>
            <a:endParaRPr kumimoji="1" lang="zh-HK" altLang="en-US" sz="1600" dirty="0">
              <a:solidFill>
                <a:srgbClr val="FFFF00"/>
              </a:solidFill>
              <a:latin typeface="標楷體" pitchFamily="65" charset="-120"/>
              <a:ea typeface="文鼎中特黑" panose="02010609010101010101" pitchFamily="49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926" y="0"/>
            <a:ext cx="3382991" cy="1017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868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標題 1"/>
          <p:cNvSpPr>
            <a:spLocks noGrp="1"/>
          </p:cNvSpPr>
          <p:nvPr>
            <p:ph type="ctrTitle"/>
          </p:nvPr>
        </p:nvSpPr>
        <p:spPr>
          <a:xfrm>
            <a:off x="1763688" y="4437112"/>
            <a:ext cx="7200800" cy="1295871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zh-HK" sz="5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21-</a:t>
            </a:r>
            <a:r>
              <a:rPr lang="en-US" altLang="zh-TW" sz="5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22</a:t>
            </a:r>
            <a:r>
              <a:rPr lang="zh-TW" altLang="en-US" sz="5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第二次牧民常會</a:t>
            </a:r>
            <a:r>
              <a:rPr lang="en-US" altLang="zh-TW" sz="5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5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</a:br>
            <a:r>
              <a:rPr lang="en-US" altLang="zh-TW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15</a:t>
            </a:r>
            <a:r>
              <a:rPr lang="zh-TW" altLang="en-US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日</a:t>
            </a:r>
            <a:endParaRPr lang="zh-HK" altLang="en-US" sz="32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華康龍門石碑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0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文字方塊 3"/>
          <p:cNvSpPr txBox="1">
            <a:spLocks noChangeArrowheads="1"/>
          </p:cNvSpPr>
          <p:nvPr/>
        </p:nvSpPr>
        <p:spPr bwMode="auto">
          <a:xfrm>
            <a:off x="1115616" y="188640"/>
            <a:ext cx="7704855" cy="650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defTabSz="914400" eaLnBrk="1" hangingPunct="1">
              <a:lnSpc>
                <a:spcPts val="5000"/>
              </a:lnSpc>
              <a:spcBef>
                <a:spcPct val="0"/>
              </a:spcBef>
              <a:buClrTx/>
              <a:buSzTx/>
              <a:buNone/>
            </a:pPr>
            <a:r>
              <a:rPr kumimoji="1" lang="zh-TW" altLang="en-US" sz="3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時間表：</a:t>
            </a:r>
            <a:endParaRPr kumimoji="1" lang="en-US" altLang="zh-TW" sz="3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defTabSz="914400" eaLnBrk="1" hangingPunct="1">
              <a:lnSpc>
                <a:spcPts val="5000"/>
              </a:lnSpc>
              <a:spcBef>
                <a:spcPct val="0"/>
              </a:spcBef>
              <a:buClrTx/>
              <a:buSzTx/>
              <a:buNone/>
            </a:pPr>
            <a:r>
              <a:rPr kumimoji="1" lang="en-US" altLang="zh-TW" sz="36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kumimoji="1" lang="en-US" altLang="zh-TW" sz="36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1" lang="en-US" altLang="zh-TW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09:30</a:t>
            </a:r>
            <a:r>
              <a:rPr kumimoji="1" lang="zh-TW" altLang="en-US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祈禱 導言 慈幼會省會長的話</a:t>
            </a:r>
            <a:r>
              <a:rPr kumimoji="1" lang="en-US" altLang="zh-TW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kumimoji="1" lang="en-US" altLang="zh-TW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1" lang="en-US" altLang="zh-TW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09:45</a:t>
            </a:r>
            <a:r>
              <a:rPr kumimoji="1" lang="zh-TW" altLang="en-US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介紹</a:t>
            </a:r>
            <a:r>
              <a:rPr kumimoji="1" lang="en-US" altLang="zh-TW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kumimoji="1" lang="zh-TW" altLang="en-US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眾位弟兄</a:t>
            </a:r>
            <a:r>
              <a:rPr kumimoji="1" lang="en-US" altLang="zh-TW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kumimoji="1" lang="zh-TW" altLang="en-US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通諭</a:t>
            </a:r>
            <a:r>
              <a:rPr kumimoji="1" lang="en-US" altLang="zh-TW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II</a:t>
            </a:r>
          </a:p>
          <a:p>
            <a:pPr defTabSz="914400" eaLnBrk="1" hangingPunct="1">
              <a:lnSpc>
                <a:spcPts val="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zh-TW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10:15 </a:t>
            </a:r>
            <a:r>
              <a:rPr kumimoji="1" lang="zh-TW" altLang="en-US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介紹慈幼傳教節</a:t>
            </a:r>
            <a:endParaRPr kumimoji="1" lang="en-US" altLang="zh-TW" sz="3200" b="1" dirty="0">
              <a:solidFill>
                <a:schemeClr val="accent3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hangingPunct="1">
              <a:lnSpc>
                <a:spcPts val="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zh-TW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10:30</a:t>
            </a:r>
            <a:r>
              <a:rPr kumimoji="1" lang="zh-TW" altLang="en-US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小休</a:t>
            </a:r>
            <a:endParaRPr kumimoji="1" lang="en-US" altLang="zh-TW" sz="3200" b="1" dirty="0">
              <a:solidFill>
                <a:schemeClr val="accent3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hangingPunct="1">
              <a:lnSpc>
                <a:spcPts val="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zh-TW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10:45 </a:t>
            </a:r>
            <a:r>
              <a:rPr kumimoji="1" lang="zh-TW" altLang="en-US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組織慕道班</a:t>
            </a:r>
            <a:endParaRPr kumimoji="1" lang="en-US" altLang="zh-TW" sz="3200" b="1" dirty="0">
              <a:solidFill>
                <a:schemeClr val="accent3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hangingPunct="1">
              <a:lnSpc>
                <a:spcPts val="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     小組分享及大組滙報</a:t>
            </a:r>
            <a:endParaRPr kumimoji="1" lang="en-US" altLang="zh-TW" sz="3200" b="1" dirty="0">
              <a:solidFill>
                <a:schemeClr val="accent3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hangingPunct="1">
              <a:lnSpc>
                <a:spcPts val="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zh-TW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11:55</a:t>
            </a:r>
            <a:r>
              <a:rPr kumimoji="1" lang="zh-TW" altLang="en-US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慈青資訊</a:t>
            </a:r>
            <a:r>
              <a:rPr kumimoji="1" lang="en-US" altLang="zh-TW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kumimoji="1" lang="zh-TW" altLang="en-US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祈禱</a:t>
            </a:r>
            <a:endParaRPr kumimoji="1" lang="en-US" altLang="zh-TW" sz="3200" b="1" dirty="0">
              <a:solidFill>
                <a:schemeClr val="accent3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hangingPunct="1">
              <a:lnSpc>
                <a:spcPts val="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zh-TW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12:15</a:t>
            </a:r>
            <a:r>
              <a:rPr kumimoji="1" lang="zh-TW" altLang="en-US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完結</a:t>
            </a:r>
            <a:r>
              <a:rPr kumimoji="1" lang="zh-TW" altLang="en-US" sz="1800" dirty="0">
                <a:solidFill>
                  <a:srgbClr val="FFC000"/>
                </a:solidFill>
                <a:latin typeface="Calibri" pitchFamily="34" charset="0"/>
                <a:ea typeface="新細明體" charset="-120"/>
              </a:rPr>
              <a:t> </a:t>
            </a:r>
            <a:endParaRPr kumimoji="1" lang="zh-HK" altLang="en-US" sz="1800" dirty="0">
              <a:solidFill>
                <a:srgbClr val="FFC000"/>
              </a:solidFill>
              <a:latin typeface="Calibri" pitchFamily="34" charset="0"/>
              <a:ea typeface="新細明體" charset="-120"/>
            </a:endParaRPr>
          </a:p>
        </p:txBody>
      </p:sp>
      <p:pic>
        <p:nvPicPr>
          <p:cNvPr id="3077" name="Picture 5" descr="C:\Users\AhChoi\AppData\Local\Microsoft\Windows\Temporary Internet Files\Content.IE5\9CLEHF2L\0816-Time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980090"/>
            <a:ext cx="2193182" cy="1644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文字方塊 3"/>
          <p:cNvSpPr txBox="1">
            <a:spLocks noChangeArrowheads="1"/>
          </p:cNvSpPr>
          <p:nvPr/>
        </p:nvSpPr>
        <p:spPr bwMode="auto">
          <a:xfrm>
            <a:off x="395535" y="2032387"/>
            <a:ext cx="8568953" cy="419602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2800" dirty="0">
                <a:latin typeface="文鼎中特圓" pitchFamily="49" charset="-120"/>
                <a:ea typeface="文鼎中特黑" panose="02010609010101010101" pitchFamily="49" charset="-120"/>
              </a:rPr>
              <a:t>參若 </a:t>
            </a:r>
            <a:r>
              <a:rPr kumimoji="1" lang="en-US" altLang="zh-TW" sz="2800" dirty="0">
                <a:latin typeface="文鼎中特圓" pitchFamily="49" charset="-120"/>
                <a:ea typeface="文鼎中特黑" panose="02010609010101010101" pitchFamily="49" charset="-120"/>
              </a:rPr>
              <a:t>1:1-14</a:t>
            </a:r>
            <a:endParaRPr kumimoji="1" lang="en-US" altLang="zh-TW" sz="2800" dirty="0">
              <a:latin typeface="Times New Roman" panose="02020603050405020304" pitchFamily="18" charset="0"/>
              <a:ea typeface="文鼎中特黑" panose="02010609010101010101" pitchFamily="49" charset="-120"/>
              <a:cs typeface="Times New Roman" panose="02020603050405020304" pitchFamily="18" charset="0"/>
            </a:endParaRP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2800" dirty="0">
                <a:latin typeface="標楷體" pitchFamily="65" charset="-120"/>
                <a:ea typeface="標楷體" panose="03000509000000000000" pitchFamily="65" charset="-120"/>
              </a:rPr>
              <a:t>在起初已有聖言，聖言與天主同在，聖言就是天主。聖言在起初就與天主同在。萬物是藉着他而造成的；凡受造的，沒有一樣不是由他而造成的。在他內有生命，這生命是人的光。	光在黑暗中照耀，黑暗決不能勝過他。</a:t>
            </a:r>
            <a:r>
              <a:rPr kumimoji="1" lang="en-US" altLang="zh-TW" sz="2800" dirty="0">
                <a:latin typeface="標楷體" pitchFamily="65" charset="-120"/>
                <a:ea typeface="標楷體" panose="03000509000000000000" pitchFamily="65" charset="-120"/>
              </a:rPr>
              <a:t>……</a:t>
            </a:r>
            <a:r>
              <a:rPr kumimoji="1" lang="zh-TW" altLang="en-US" sz="2800" dirty="0">
                <a:latin typeface="標楷體" pitchFamily="65" charset="-120"/>
                <a:ea typeface="標楷體" panose="03000509000000000000" pitchFamily="65" charset="-120"/>
              </a:rPr>
              <a:t>那普照每人的真光，正在進入這世界；</a:t>
            </a:r>
            <a:r>
              <a:rPr kumimoji="1" lang="en-US" altLang="zh-TW" sz="2800" dirty="0">
                <a:latin typeface="標楷體" pitchFamily="65" charset="-120"/>
                <a:ea typeface="標楷體" panose="03000509000000000000" pitchFamily="65" charset="-120"/>
              </a:rPr>
              <a:t>…… </a:t>
            </a:r>
            <a:r>
              <a:rPr kumimoji="1" lang="zh-TW" altLang="en-US" sz="2800" dirty="0">
                <a:latin typeface="標楷體" pitchFamily="65" charset="-120"/>
                <a:ea typeface="標楷體" panose="03000509000000000000" pitchFamily="65" charset="-120"/>
              </a:rPr>
              <a:t>凡接受他的，他給他們，即給那些信他的名字的人權能，好成為天主的子女。</a:t>
            </a:r>
            <a:endParaRPr kumimoji="1" lang="zh-HK" altLang="en-US" sz="1800" dirty="0">
              <a:solidFill>
                <a:srgbClr val="008000"/>
              </a:solidFill>
              <a:latin typeface="標楷體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6" y="0"/>
            <a:ext cx="9162245" cy="2037806"/>
          </a:xfrm>
          <a:prstGeom prst="rect">
            <a:avLst/>
          </a:prstGeom>
        </p:spPr>
      </p:pic>
      <p:sp>
        <p:nvSpPr>
          <p:cNvPr id="3" name="向右箭號 2">
            <a:hlinkClick r:id="rId3" action="ppaction://hlinkfile"/>
          </p:cNvPr>
          <p:cNvSpPr/>
          <p:nvPr/>
        </p:nvSpPr>
        <p:spPr>
          <a:xfrm>
            <a:off x="8316416" y="6453336"/>
            <a:ext cx="432048" cy="14401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4169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3342863900"/>
              </p:ext>
            </p:extLst>
          </p:nvPr>
        </p:nvGraphicFramePr>
        <p:xfrm>
          <a:off x="1050554" y="908720"/>
          <a:ext cx="8064896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8547" name="標題 1"/>
          <p:cNvSpPr>
            <a:spLocks noGrp="1"/>
          </p:cNvSpPr>
          <p:nvPr>
            <p:ph type="title"/>
          </p:nvPr>
        </p:nvSpPr>
        <p:spPr>
          <a:xfrm>
            <a:off x="684213" y="115416"/>
            <a:ext cx="7467600" cy="649288"/>
          </a:xfrm>
        </p:spPr>
        <p:txBody>
          <a:bodyPr>
            <a:normAutofit fontScale="90000"/>
          </a:bodyPr>
          <a:lstStyle/>
          <a:p>
            <a:pPr marL="0" indent="0" algn="ctr" eaLnBrk="1" hangingPunct="1">
              <a:buNone/>
            </a:pPr>
            <a:r>
              <a:rPr lang="zh-TW" altLang="zh-TW" sz="4000" dirty="0">
                <a:latin typeface="華康雅宋體" pitchFamily="49" charset="-120"/>
                <a:ea typeface="華康雅宋體" pitchFamily="49" charset="-120"/>
              </a:rPr>
              <a:t>具體牧民行動</a:t>
            </a:r>
            <a:r>
              <a:rPr lang="en-US" altLang="zh-TW" sz="4000" dirty="0">
                <a:latin typeface="華康雅宋體" pitchFamily="49" charset="-120"/>
                <a:ea typeface="華康雅宋體" pitchFamily="49" charset="-120"/>
              </a:rPr>
              <a:t>—</a:t>
            </a:r>
            <a:r>
              <a:rPr lang="zh-TW" altLang="en-US" sz="4000" dirty="0">
                <a:latin typeface="華康雅宋體" pitchFamily="49" charset="-120"/>
                <a:ea typeface="華康雅宋體" pitchFamily="49" charset="-120"/>
              </a:rPr>
              <a:t>為教育牧民團體</a:t>
            </a:r>
          </a:p>
        </p:txBody>
      </p:sp>
      <p:pic>
        <p:nvPicPr>
          <p:cNvPr id="8194" name="Picture 2" descr="http://www.sdb.org.hk/sym/main/backup/pastoral_meeting/1920_1stPM/photos_HKG/content/images/large/DSC_85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717032"/>
            <a:ext cx="2952328" cy="19682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982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2854770828"/>
              </p:ext>
            </p:extLst>
          </p:nvPr>
        </p:nvGraphicFramePr>
        <p:xfrm>
          <a:off x="395536" y="1052736"/>
          <a:ext cx="8064896" cy="558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1619" name="標題 1"/>
          <p:cNvSpPr>
            <a:spLocks noGrp="1"/>
          </p:cNvSpPr>
          <p:nvPr>
            <p:ph type="title"/>
          </p:nvPr>
        </p:nvSpPr>
        <p:spPr>
          <a:xfrm>
            <a:off x="684213" y="260350"/>
            <a:ext cx="7467600" cy="649288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zh-TW" altLang="zh-TW" dirty="0">
                <a:latin typeface="華康雅宋體" pitchFamily="49" charset="-120"/>
                <a:ea typeface="華康雅宋體" pitchFamily="49" charset="-120"/>
              </a:rPr>
              <a:t>具體牧民行動</a:t>
            </a:r>
            <a:r>
              <a:rPr lang="en-US" altLang="zh-TW" dirty="0">
                <a:latin typeface="華康雅宋體" pitchFamily="49" charset="-120"/>
                <a:ea typeface="華康雅宋體" pitchFamily="49" charset="-120"/>
              </a:rPr>
              <a:t>—</a:t>
            </a:r>
            <a:r>
              <a:rPr lang="zh-TW" altLang="en-US" dirty="0">
                <a:latin typeface="華康雅宋體" pitchFamily="49" charset="-120"/>
                <a:ea typeface="華康雅宋體" pitchFamily="49" charset="-120"/>
              </a:rPr>
              <a:t>為青年成長</a:t>
            </a:r>
          </a:p>
        </p:txBody>
      </p:sp>
      <p:pic>
        <p:nvPicPr>
          <p:cNvPr id="6146" name="Picture 2" descr="http://www.sdb.org.hk/sym/main/actives/exchange_day/19-20/photos/content/images/large/IMG_925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5" b="9107"/>
          <a:stretch/>
        </p:blipFill>
        <p:spPr bwMode="auto">
          <a:xfrm>
            <a:off x="5245080" y="2636912"/>
            <a:ext cx="3935432" cy="2366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67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27983" y="4611398"/>
            <a:ext cx="3024336" cy="1055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張心銳神父</a:t>
            </a:r>
            <a:endParaRPr lang="zh-HK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67544" y="6272198"/>
            <a:ext cx="8489440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rgbClr val="008000"/>
                </a:solidFill>
              </a:rPr>
              <a:t>中文版 </a:t>
            </a:r>
            <a:r>
              <a:rPr lang="en-US" altLang="zh-HK" sz="1200" dirty="0">
                <a:solidFill>
                  <a:srgbClr val="008000"/>
                </a:solidFill>
              </a:rPr>
              <a:t>https://www.vatican.va/content/francesco/zh_tw/encyclicals/documents/papa-francesco_20201003_enciclica-fratelli-tutti.html</a:t>
            </a:r>
            <a:endParaRPr lang="zh-HK" altLang="en-US" sz="1200" dirty="0">
              <a:solidFill>
                <a:srgbClr val="008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502" y="4611398"/>
            <a:ext cx="1633537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80728"/>
            <a:ext cx="2177162" cy="2780928"/>
          </a:xfrm>
          <a:prstGeom prst="ellipse">
            <a:avLst/>
          </a:prstGeom>
          <a:ln w="9525">
            <a:solidFill>
              <a:srgbClr val="7030A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t="3130" r="8665" b="1482"/>
          <a:stretch/>
        </p:blipFill>
        <p:spPr bwMode="auto">
          <a:xfrm rot="21240965">
            <a:off x="2078206" y="794630"/>
            <a:ext cx="2132355" cy="338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02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 txBox="1">
            <a:spLocks noChangeArrowheads="1"/>
          </p:cNvSpPr>
          <p:nvPr/>
        </p:nvSpPr>
        <p:spPr bwMode="auto">
          <a:xfrm>
            <a:off x="774700" y="606425"/>
            <a:ext cx="804545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 typeface="Arial" charset="0"/>
              <a:buNone/>
            </a:pPr>
            <a:r>
              <a:rPr lang="zh-TW" altLang="en-US" sz="4400" dirty="0" smtClean="0">
                <a:solidFill>
                  <a:srgbClr val="FFC000"/>
                </a:solidFill>
                <a:latin typeface="華康宗楷體W7(P)" pitchFamily="66" charset="-120"/>
                <a:ea typeface="華康宗楷體W7(P)" pitchFamily="66" charset="-120"/>
              </a:rPr>
              <a:t>傳教節</a:t>
            </a:r>
            <a:r>
              <a:rPr kumimoji="1" lang="en-US" altLang="zh-TW" sz="4400" dirty="0" smtClean="0">
                <a:solidFill>
                  <a:srgbClr val="FFC000"/>
                </a:solidFill>
                <a:latin typeface="華康宗楷體W7(P)" pitchFamily="66" charset="-120"/>
                <a:ea typeface="華康宗楷體W7(P)" pitchFamily="66" charset="-120"/>
              </a:rPr>
              <a:t> 		    </a:t>
            </a:r>
            <a:r>
              <a:rPr kumimoji="1" lang="en-US" altLang="zh-TW" sz="4400" dirty="0">
                <a:solidFill>
                  <a:srgbClr val="FFC000"/>
                </a:solidFill>
                <a:latin typeface="華康宗楷體W7(P)" pitchFamily="66" charset="-120"/>
                <a:ea typeface="華康宗楷體W7(P)" pitchFamily="66" charset="-120"/>
              </a:rPr>
              <a:t>	</a:t>
            </a:r>
            <a:r>
              <a:rPr kumimoji="1" lang="en-US" altLang="zh-TW" sz="4400" dirty="0" smtClean="0">
                <a:solidFill>
                  <a:srgbClr val="FFC000"/>
                </a:solidFill>
                <a:latin typeface="華康宗楷體W7(P)" pitchFamily="66" charset="-120"/>
                <a:ea typeface="華康宗楷體W7(P)" pitchFamily="66" charset="-120"/>
              </a:rPr>
              <a:t>— </a:t>
            </a:r>
            <a:r>
              <a:rPr kumimoji="1" lang="zh-TW" altLang="en-US" sz="3600" dirty="0" smtClean="0">
                <a:solidFill>
                  <a:srgbClr val="FFC000"/>
                </a:solidFill>
                <a:latin typeface="華康宗楷體W7(P)" pitchFamily="66" charset="-120"/>
                <a:ea typeface="華康宗楷體W7(P)" pitchFamily="66" charset="-120"/>
              </a:rPr>
              <a:t>張心銳神父</a:t>
            </a:r>
            <a:endParaRPr lang="en-US" altLang="zh-TW" sz="3600" dirty="0">
              <a:solidFill>
                <a:srgbClr val="FFC000"/>
              </a:solidFill>
              <a:latin typeface="華康宗楷體W7(P)" pitchFamily="66" charset="-120"/>
              <a:ea typeface="華康宗楷體W7(P)" pitchFamily="66" charset="-120"/>
            </a:endParaRPr>
          </a:p>
        </p:txBody>
      </p:sp>
      <p:pic>
        <p:nvPicPr>
          <p:cNvPr id="76808" name="Picture 8" descr="Poster-A3-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57" y="2060848"/>
            <a:ext cx="2160240" cy="3055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08920"/>
            <a:ext cx="2249912" cy="3149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356992"/>
            <a:ext cx="2107224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GMS_2022_Poster_c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67154"/>
            <a:ext cx="2896488" cy="4054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1537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標題 1"/>
          <p:cNvSpPr>
            <a:spLocks noGrp="1"/>
          </p:cNvSpPr>
          <p:nvPr>
            <p:ph type="ctrTitle"/>
          </p:nvPr>
        </p:nvSpPr>
        <p:spPr>
          <a:xfrm>
            <a:off x="1763688" y="4437112"/>
            <a:ext cx="7200800" cy="1295871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zh-HK" sz="5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21-</a:t>
            </a:r>
            <a:r>
              <a:rPr lang="en-US" altLang="zh-TW" sz="5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22</a:t>
            </a:r>
            <a:r>
              <a:rPr lang="zh-TW" altLang="en-US" sz="5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第二次牧民常會</a:t>
            </a:r>
            <a:r>
              <a:rPr lang="en-US" altLang="zh-TW" sz="5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5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</a:br>
            <a:r>
              <a:rPr lang="en-US" altLang="zh-TW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15</a:t>
            </a:r>
            <a:r>
              <a:rPr lang="zh-TW" altLang="en-US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日</a:t>
            </a:r>
            <a:endParaRPr lang="zh-HK" altLang="en-US" sz="32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華康龍門石碑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7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rgbClr val="FFFF00"/>
                </a:solidFill>
                <a:ea typeface="文鼎中特黑" panose="02010609010101010101" pitchFamily="49" charset="-120"/>
              </a:rPr>
              <a:t>在教育牧民團體中組織慕道班</a:t>
            </a:r>
            <a:endParaRPr lang="zh-HK" altLang="en-US" dirty="0">
              <a:solidFill>
                <a:srgbClr val="FFFF00"/>
              </a:solidFill>
              <a:ea typeface="文鼎中特黑" panose="02010609010101010101" pitchFamily="49" charset="-120"/>
            </a:endParaRPr>
          </a:p>
        </p:txBody>
      </p:sp>
      <p:pic>
        <p:nvPicPr>
          <p:cNvPr id="5" name="Picture 13" descr="docatçåçæå°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7140">
            <a:off x="93682" y="3887376"/>
            <a:ext cx="2110153" cy="2505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760" y="3574352"/>
            <a:ext cx="2160265" cy="3051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" r="23131"/>
          <a:stretch/>
        </p:blipFill>
        <p:spPr bwMode="auto">
          <a:xfrm>
            <a:off x="4614025" y="3738053"/>
            <a:ext cx="2134093" cy="2724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docatçåçæå°çµæ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707">
            <a:off x="6965798" y="3817839"/>
            <a:ext cx="1790700" cy="2990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06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中庸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中庸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中庸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中庸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中庸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3.xml><?xml version="1.0" encoding="utf-8"?>
<a:themeOverride xmlns:a="http://schemas.openxmlformats.org/drawingml/2006/main">
  <a:clrScheme name="中庸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5332</TotalTime>
  <Words>494</Words>
  <Application>Microsoft Office PowerPoint</Application>
  <PresentationFormat>如螢幕大小 (4:3)</PresentationFormat>
  <Paragraphs>78</Paragraphs>
  <Slides>19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0" baseType="lpstr">
      <vt:lpstr>中庸</vt:lpstr>
      <vt:lpstr>21-22第二次牧民常會 1月15日</vt:lpstr>
      <vt:lpstr>PowerPoint 簡報</vt:lpstr>
      <vt:lpstr>PowerPoint 簡報</vt:lpstr>
      <vt:lpstr>具體牧民行動—為教育牧民團體</vt:lpstr>
      <vt:lpstr>具體牧民行動—為青年成長</vt:lpstr>
      <vt:lpstr>張心銳神父</vt:lpstr>
      <vt:lpstr>PowerPoint 簡報</vt:lpstr>
      <vt:lpstr>21-22第二次牧民常會 1月15日</vt:lpstr>
      <vt:lpstr>在教育牧民團體中組織慕道班</vt:lpstr>
      <vt:lpstr>PowerPoint 簡報</vt:lpstr>
      <vt:lpstr>PowerPoint 簡報</vt:lpstr>
      <vt:lpstr>訂購慈幼會文件</vt:lpstr>
      <vt:lpstr>慈青資訊(老師)</vt:lpstr>
      <vt:lpstr>慈青資訊(老師)</vt:lpstr>
      <vt:lpstr>慈青資訊(青年)</vt:lpstr>
      <vt:lpstr>PowerPoint 簡報</vt:lpstr>
      <vt:lpstr>PowerPoint 簡報</vt:lpstr>
      <vt:lpstr>PowerPoint 簡報</vt:lpstr>
      <vt:lpstr>21-22第二次牧民常會 1月15日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AhChoi</dc:creator>
  <cp:lastModifiedBy>USER</cp:lastModifiedBy>
  <cp:revision>244</cp:revision>
  <dcterms:modified xsi:type="dcterms:W3CDTF">2022-01-15T09:12:36Z</dcterms:modified>
</cp:coreProperties>
</file>