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77AF3C7-A313-4D9C-92AB-F37AFAA24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B61233B6-F17E-4B48-AB45-49C1A1CEA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EB5D6DC-6C83-47D7-BE66-A6AB5279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027DEDB-87ED-4700-9EE8-0ACD189B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E79F1FE-BF8C-4A13-BA21-EFD13112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1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C69944A-8D30-4EE3-BA58-33C3EA31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A1BAED90-963D-4639-983C-2D9EEB23C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0113F19-613A-44F7-AB8D-50D4069C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49A2B78-B1B1-4B4F-AE28-0BB1BC73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EBC4F9F-6406-4344-9981-270309B4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7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186ACD55-F9F5-40BA-BD69-A6FF9251E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0850CCF-0D12-455C-AC1A-61BFA9718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CF2FBA3-9754-4D7B-A243-4DF554CC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E12D279-3053-45A4-959A-5AD7AF1B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340D3BF-3097-4650-9CA6-45E07E13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1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7673B58-1773-4B62-B26F-0EDAE49E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25DAEEF-95CF-4376-9B4E-FB69F12CF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E078CCF-D40C-45D4-8EEF-6954F169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FFB11A7-1E1E-44F5-936C-96BF3D07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C6782A8-BF98-4297-8956-C52C9897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C0F5E2D-6B8B-43CE-BAD3-68B5DA04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D96078F-54EC-4506-B115-7EBCD47D6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CFB5597-418D-45AF-9045-FF59B3B0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34BB86C-72D5-45CE-86D7-4FE235D2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A48B5E8-3847-48B3-AB89-60B6BD99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9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32ECE65-5B49-494D-AFE3-F2DBAE3F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C88C743-E5E2-4945-B6C1-26F18CF5B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D185D0AD-9E02-4D4F-9830-C541BB6F8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98B14A3-CBF0-48D9-8872-47D6A6D5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F10CFBA-CA92-4884-9F6A-5C4508F3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3E02E30-E126-4E5E-BCEE-BCDDC364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6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57AF36C-7D41-457B-B124-2F69A1ED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F796072-B1F0-4B59-B49D-1D8DF0819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2782FB99-2D86-4C9B-93F1-092261FA2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07B45DFE-F408-4E24-8374-281535F34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91803181-729B-4A9B-8396-9645E2120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0BB87F05-CEC1-4B2D-9B24-E1A6BDDF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0BC4EB45-DCE7-4F0F-B9D2-155EEF6D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AD665FF7-C85A-4EBA-9F62-C9167B8C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4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59F8C8E-66CD-4C95-B993-EB733B2A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DEB9BB0F-043B-4AAD-A25E-377871EE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1290A854-E2BC-4B92-8E09-E547F61E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FD2030B4-AED8-4877-8215-A0065A3C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351F7764-37A4-407A-A99F-435605DF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C387B923-B4F7-4560-9DD1-A500E04E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A3AFCD4-D7B0-4721-BF02-BB71ED4B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5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66B8B37-40D6-4A6D-83FE-A56FD190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B80BFC0-3EC5-4A44-9739-3BC13EC3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9C45A8D-29BA-4724-AADF-24F7A908F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18588C5-0996-4A18-9F77-F78DF70A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E6238C4-2C46-4037-8B58-3480DC4A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C3B4DCA-2783-4017-AEF6-404B57FE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8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4B3444B-3C53-4188-BC86-5CF44E7F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B2735A05-0906-415D-8DDD-51FBA3CE0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5B25439E-FE8D-47F9-AF3B-BBFCED5F1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0B1AFF49-499A-461C-BE95-E8D8BD39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15A62E5-6365-42E9-BAA9-3A54CBE4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8ABAD06-D486-4EE1-8864-48EB3C2C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1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7F916643-5284-41E7-B2F6-5F285949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5C32481-767B-48DB-8629-16A38DA68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05326FC-B93B-4BC2-B6C2-4CDD1BF1A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ED63-E6EC-4430-B13A-29E839655498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18/1/2022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07357A6-728D-4355-9E04-21C97A9C6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81ED242-8A89-4B1A-A7F1-22FB5326E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5D2BE-6D84-4FB6-A920-B08861042C4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24904;&#24188;&#20659;&#25945;&#31680;2021-2022%20&#25105;&#20497;&#22312;&#21516;&#19968;&#33368;&#33337;&#19978;%20(&#32321;&#20013;)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b.org.hk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D7E3A3-39CF-49E4-A683-F5FB5E4C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62" y="1516220"/>
            <a:ext cx="3276452" cy="7948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慈幼傳教節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A2EF620-C00E-419C-AEC4-B5468F72A336}"/>
              </a:ext>
            </a:extLst>
          </p:cNvPr>
          <p:cNvSpPr/>
          <p:nvPr/>
        </p:nvSpPr>
        <p:spPr>
          <a:xfrm>
            <a:off x="150998" y="2811816"/>
            <a:ext cx="3719147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建議日期 </a:t>
            </a:r>
            <a:r>
              <a:rPr lang="en-US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zh-TW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13/2–25/2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B070107-1564-4403-B155-E5F7F1E87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4" r="1" b="11853"/>
          <a:stretch/>
        </p:blipFill>
        <p:spPr>
          <a:xfrm>
            <a:off x="3983778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AutoShape 2" descr="GMS_2022_Poster_cin">
            <a:extLst>
              <a:ext uri="{FF2B5EF4-FFF2-40B4-BE49-F238E27FC236}">
                <a16:creationId xmlns:a16="http://schemas.microsoft.com/office/drawing/2014/main" xmlns="" id="{CA92E5D7-2576-4266-84BE-7B1DB8DFD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AutoShape 4" descr="GMS_2022_Poster_cin">
            <a:extLst>
              <a:ext uri="{FF2B5EF4-FFF2-40B4-BE49-F238E27FC236}">
                <a16:creationId xmlns:a16="http://schemas.microsoft.com/office/drawing/2014/main" xmlns="" id="{C2EA15F6-3864-44B0-BE24-BBF11AFBF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7B32AC-5721-4E93-9C34-26E084FC1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7" y="1844678"/>
            <a:ext cx="2346722" cy="444976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EB489D92-13CD-4AC9-B076-A1AF1A5B7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44" y="1844678"/>
            <a:ext cx="2346722" cy="4449763"/>
          </a:xfrm>
          <a:prstGeom prst="rect">
            <a:avLst/>
          </a:prstGeom>
        </p:spPr>
      </p:pic>
      <p:pic>
        <p:nvPicPr>
          <p:cNvPr id="7" name="Picture 6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xmlns="" id="{4C3011F9-DA33-4AE0-8EBF-7FA3B4582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83" y="1844678"/>
            <a:ext cx="2346722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D2168-BC9A-44EE-9D89-0CA5312C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8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 </a:t>
            </a:r>
            <a:r>
              <a:rPr lang="en-US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海報</a:t>
            </a:r>
            <a:endParaRPr lang="en-US" altLang="zh-TW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58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40079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54848-65EF-4284-BCB5-D149803A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09603"/>
            <a:ext cx="3456384" cy="1330839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視頻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37A531-29D7-42D0-865A-EF355952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84" y="2194102"/>
            <a:ext cx="3894752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我們在同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一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艘船上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可在公共地方播放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76CD2E-CB35-40DE-87C8-DD999EE19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3" t="22063" r="41106" b="17799"/>
          <a:stretch/>
        </p:blipFill>
        <p:spPr>
          <a:xfrm>
            <a:off x="4084094" y="1533837"/>
            <a:ext cx="4616356" cy="3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825AC39-5F85-4CAA-8A81-A1287086B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95DA4D23-37FC-4B90-8188-F0377C5F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331287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xmlns="" id="{A7A4B465-FBCC-4CD4-89A1-82992A7B4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3204588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909E572F-9CDC-4214-9D42-FF001764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331287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F24E6C-25B0-4D5C-9CBE-E549AA03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75099"/>
            <a:ext cx="3419871" cy="3826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zh-TW" alt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 </a:t>
            </a:r>
            <a:r>
              <a:rPr lang="en-US" altLang="zh-TW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教案</a:t>
            </a:r>
            <a:r>
              <a:rPr lang="en-US" altLang="zh-TW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5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en-US" altLang="zh-TW" sz="5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初小</a:t>
            </a:r>
            <a:r>
              <a:rPr lang="en-US" altLang="zh-TW" sz="5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TW" sz="5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高小</a:t>
            </a:r>
            <a:r>
              <a:rPr lang="en-US" altLang="zh-TW" sz="5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TW" sz="5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zh-TW" alt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zh-TW" alt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altLang="zh-TW" sz="5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F544985-CA9B-41C8-B6EA-2066E15E1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84" y="352178"/>
            <a:ext cx="3484460" cy="65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2609869-9E80-471B-A487-A53288E0E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F24E6C-25B0-4D5C-9CBE-E549AA03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02" y="805701"/>
            <a:ext cx="3992786" cy="79449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 </a:t>
            </a:r>
            <a:r>
              <a:rPr lang="en-US" altLang="zh-TW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zh-TW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祈禱卡</a:t>
            </a:r>
            <a:endParaRPr lang="zh-TW" altLang="en-US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FB8521-53A0-4AAF-AB40-DA93AEF1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82" y="2054202"/>
            <a:ext cx="3986392" cy="3535083"/>
          </a:xfrm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zh-TW" altLang="zh-TW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午間時間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在聖堂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早會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為傳教士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全球的傳教事業祈禱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04738A-9D34-43E8-97D2-CA0EED4F8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092501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B8B8D07F-F13E-443E-BA68-2D26672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092501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xmlns="" id="{2813A4FA-24A5-41ED-A534-3807D1B2F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092500" y="-22"/>
            <a:ext cx="3051500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3944F27-CA70-4E84-A51A-E6BF8955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092500" y="-10"/>
            <a:ext cx="2708600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A picture containing text, receipt&#10;&#10;Description automatically generated">
            <a:extLst>
              <a:ext uri="{FF2B5EF4-FFF2-40B4-BE49-F238E27FC236}">
                <a16:creationId xmlns:a16="http://schemas.microsoft.com/office/drawing/2014/main" xmlns="" id="{A297F405-192C-411F-9E87-7D0610ACE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89" y="909084"/>
            <a:ext cx="2577073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825AC39-5F85-4CAA-8A81-A1287086B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5DA4D23-37FC-4B90-8188-F0377C5F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331287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xmlns="" id="{A7A4B465-FBCC-4CD4-89A1-82992A7B4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3204588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09E572F-9CDC-4214-9D42-FF001764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331287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F24E6C-25B0-4D5C-9CBE-E549AA03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23406"/>
            <a:ext cx="3638349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為南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蘇丹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貢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博鮑思高醫療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籌款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DAA19F2-D890-4E9E-9829-F13CD8902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64" y="723406"/>
            <a:ext cx="2956145" cy="557106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23528" y="60932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hlinkClick r:id="rId3"/>
              </a:rPr>
              <a:t>http://www.sdb.org.hk/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879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</Words>
  <Application>Microsoft Office PowerPoint</Application>
  <PresentationFormat>如螢幕大小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1_Office 佈景主題</vt:lpstr>
      <vt:lpstr>慈幼傳教節2022</vt:lpstr>
      <vt:lpstr>資料 - 海報</vt:lpstr>
      <vt:lpstr>資料 - 視頻</vt:lpstr>
      <vt:lpstr>資料 - 教案 1. 初小 2. 高小 3. 中學 </vt:lpstr>
      <vt:lpstr>資料 - 祈禱卡</vt:lpstr>
      <vt:lpstr>為南蘇丹  的 貢博鮑思高醫療中心 籌款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慈幼傳教節2022</dc:title>
  <dc:creator>USER</dc:creator>
  <cp:lastModifiedBy>USER</cp:lastModifiedBy>
  <cp:revision>3</cp:revision>
  <dcterms:created xsi:type="dcterms:W3CDTF">2022-01-18T07:24:38Z</dcterms:created>
  <dcterms:modified xsi:type="dcterms:W3CDTF">2022-01-18T07:36:07Z</dcterms:modified>
</cp:coreProperties>
</file>