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4" r:id="rId3"/>
    <p:sldId id="267" r:id="rId4"/>
    <p:sldId id="268" r:id="rId5"/>
    <p:sldId id="286" r:id="rId6"/>
    <p:sldId id="287" r:id="rId7"/>
    <p:sldId id="284" r:id="rId8"/>
    <p:sldId id="283" r:id="rId9"/>
    <p:sldId id="285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0" autoAdjust="0"/>
    <p:restoredTop sz="94660"/>
  </p:normalViewPr>
  <p:slideViewPr>
    <p:cSldViewPr snapToGrid="0">
      <p:cViewPr>
        <p:scale>
          <a:sx n="77" d="100"/>
          <a:sy n="77" d="100"/>
        </p:scale>
        <p:origin x="-164" y="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7AF3C7-A313-4D9C-92AB-F37AFAA24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B61233B6-F17E-4B48-AB45-49C1A1CEA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EB5D6DC-6C83-47D7-BE66-A6AB5279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027DEDB-87ED-4700-9EE8-0ACD189B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E79F1FE-BF8C-4A13-BA21-EFD13112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00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69944A-8D30-4EE3-BA58-33C3EA31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A1BAED90-963D-4639-983C-2D9EEB23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0113F19-613A-44F7-AB8D-50D4069C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49A2B78-B1B1-4B4F-AE28-0BB1BC73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EBC4F9F-6406-4344-9981-270309B4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779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186ACD55-F9F5-40BA-BD69-A6FF9251E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0850CCF-0D12-455C-AC1A-61BFA9718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CF2FBA3-9754-4D7B-A243-4DF554CC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E12D279-3053-45A4-959A-5AD7AF1B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340D3BF-3097-4650-9CA6-45E07E13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87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7673B58-1773-4B62-B26F-0EDAE49E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25DAEEF-95CF-4376-9B4E-FB69F12CF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E078CCF-D40C-45D4-8EEF-6954F169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FFB11A7-1E1E-44F5-936C-96BF3D0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C6782A8-BF98-4297-8956-C52C9897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0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C0F5E2D-6B8B-43CE-BAD3-68B5DA0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D96078F-54EC-4506-B115-7EBCD47D6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CFB5597-418D-45AF-9045-FF59B3B0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34BB86C-72D5-45CE-86D7-4FE235D2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A48B5E8-3847-48B3-AB89-60B6BD99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076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2ECE65-5B49-494D-AFE3-F2DBAE3F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C88C743-E5E2-4945-B6C1-26F18CF5B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185D0AD-9E02-4D4F-9830-C541BB6F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98B14A3-CBF0-48D9-8872-47D6A6D5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F10CFBA-CA92-4884-9F6A-5C4508F3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3E02E30-E126-4E5E-BCEE-BCDDC36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662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57AF36C-7D41-457B-B124-2F69A1E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F796072-B1F0-4B59-B49D-1D8DF081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782FB99-2D86-4C9B-93F1-092261FA2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7B45DFE-F408-4E24-8374-281535F34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91803181-729B-4A9B-8396-9645E2120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0BB87F05-CEC1-4B2D-9B24-E1A6BDDF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0BC4EB45-DCE7-4F0F-B9D2-155EEF6D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AD665FF7-C85A-4EBA-9F62-C9167B8C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800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59F8C8E-66CD-4C95-B993-EB733B2A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DEB9BB0F-043B-4AAD-A25E-377871EE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290A854-E2BC-4B92-8E09-E547F61E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D2030B4-AED8-4877-8215-A0065A3C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763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351F7764-37A4-407A-A99F-435605DF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387B923-B4F7-4560-9DD1-A500E04E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A3AFCD4-D7B0-4721-BF02-BB71ED4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250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6B8B37-40D6-4A6D-83FE-A56FD190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B80BFC0-3EC5-4A44-9739-3BC13EC3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9C45A8D-29BA-4724-AADF-24F7A908F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18588C5-0996-4A18-9F77-F78DF70A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E6238C4-2C46-4037-8B58-3480DC4A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C3B4DCA-2783-4017-AEF6-404B57FE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933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4B3444B-3C53-4188-BC86-5CF44E7F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B2735A05-0906-415D-8DDD-51FBA3CE0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5B25439E-FE8D-47F9-AF3B-BBFCED5F1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B1AFF49-499A-461C-BE95-E8D8BD39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15A62E5-6365-42E9-BAA9-3A54CBE4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8ABAD06-D486-4EE1-8864-48EB3C2C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7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7F916643-5284-41E7-B2F6-5F285949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5C32481-767B-48DB-8629-16A38DA68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05326FC-B93B-4BC2-B6C2-4CDD1BF1A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ED63-E6EC-4430-B13A-29E839655498}" type="datetimeFigureOut">
              <a:rPr lang="zh-HK" altLang="en-US" smtClean="0"/>
              <a:t>18/1/2022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07357A6-728D-4355-9E04-21C97A9C6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81ED242-8A89-4B1A-A7F1-22FB5326E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5D2BE-6D84-4FB6-A920-B08861042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575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9uqTxZ7B1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, person, outdoor&#10;&#10;Description automatically generated">
            <a:extLst>
              <a:ext uri="{FF2B5EF4-FFF2-40B4-BE49-F238E27FC236}">
                <a16:creationId xmlns:a16="http://schemas.microsoft.com/office/drawing/2014/main" xmlns="" id="{268070AE-6F66-E244-805E-81119055A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152401" y="934278"/>
            <a:ext cx="6964955" cy="493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4286" y="934278"/>
            <a:ext cx="5117714" cy="2630607"/>
          </a:xfrm>
          <a:noFill/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>教宗方濟各</a:t>
            </a:r>
            <a: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> </a:t>
            </a:r>
            <a:r>
              <a:rPr lang="zh-TW" altLang="en-US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>通諭</a:t>
            </a:r>
            <a: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/>
            </a:r>
            <a:b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</a:br>
            <a: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/>
            </a:r>
            <a:b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</a:br>
            <a:r>
              <a:rPr lang="zh-TW" altLang="en-US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>眾位弟兄</a:t>
            </a:r>
            <a: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/>
            </a:r>
            <a:br>
              <a:rPr lang="en-US" altLang="zh-TW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</a:br>
            <a:r>
              <a:rPr lang="zh-TW" altLang="en-US" sz="4000" b="1" dirty="0">
                <a:latin typeface="Arial" panose="020B0604020202020204" pitchFamily="34" charset="0"/>
                <a:ea typeface="BiauKai" panose="02010601000101010101" pitchFamily="2" charset="-120"/>
                <a:cs typeface="Arial" panose="020B0604020202020204" pitchFamily="34" charset="0"/>
              </a:rPr>
              <a:t>論兄弟情誼與人際友愛</a:t>
            </a:r>
            <a:endParaRPr lang="en-US" sz="4000" b="1" dirty="0">
              <a:latin typeface="Arial" panose="020B0604020202020204" pitchFamily="34" charset="0"/>
              <a:ea typeface="BiauKai" panose="02010601000101010101" pitchFamily="2" charset="-12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4286" y="3976796"/>
            <a:ext cx="4946072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rgbClr val="002060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主講： 慈幼會 張心銳神父</a:t>
            </a:r>
            <a:endParaRPr lang="en-US" sz="3200" b="1" dirty="0">
              <a:solidFill>
                <a:srgbClr val="002060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2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4DF0F59-8927-48F2-8268-31583D2C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531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《</a:t>
            </a:r>
            <a:r>
              <a:rPr lang="zh-TW" altLang="en-US" dirty="0"/>
              <a:t>眾位弟兄</a:t>
            </a:r>
            <a:r>
              <a:rPr lang="en-US" altLang="zh-TW" dirty="0"/>
              <a:t>》</a:t>
            </a:r>
            <a:r>
              <a:rPr lang="zh-TW" altLang="en-US" dirty="0"/>
              <a:t>五個重點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470921B-91B1-4C60-A8F7-2318D276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390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https://youtu.be/EWWjv5JbcSw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EF4631D-2B0E-4542-BDF6-AD2E64CCF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72"/>
          <a:stretch/>
        </p:blipFill>
        <p:spPr>
          <a:xfrm>
            <a:off x="2266122" y="1048578"/>
            <a:ext cx="7382757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xmlns="" id="{5AA03EDC-7067-4DFF-B672-541D016AA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0EBF3E39-B0BE-496A-8604-9007470FF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7442" y="89985"/>
            <a:ext cx="4353116" cy="147466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第七章 </a:t>
            </a:r>
            <a:r>
              <a:rPr lang="en-US" altLang="zh-TW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重新相遇交流之路</a:t>
            </a:r>
            <a:endParaRPr lang="en-US" b="1" dirty="0">
              <a:solidFill>
                <a:srgbClr val="59595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101" y="89985"/>
            <a:ext cx="6384629" cy="6578101"/>
          </a:xfrm>
        </p:spPr>
        <p:txBody>
          <a:bodyPr anchor="t">
            <a:no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「真相是與正義及慈悲不可分離的夥伴。」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(227)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建設和平之路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不是要使整個社會變成千篇一律，團結合作，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和平是一個路程，是一項建設，這建設的基礎是正義和愛。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暴力會引起暴力，很容易失控制，甚至可能製造新的不公義。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基督徒更致力宣講人性尊嚴」的真理，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建設一個公義的、恆久的和平。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每個人在天主眼中是寶貴的，我們都是祂的子女，我們彼此是兄弟姊妹。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其實公義的功效還是有限，愛才是大能的。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死刑在道德上沒有充分理據，從刑罰制度來說也再沒有必要。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59ACC38-D010-4335-A066-02B92CBD3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2" r="10204" b="1547"/>
          <a:stretch/>
        </p:blipFill>
        <p:spPr>
          <a:xfrm>
            <a:off x="6745472" y="1839039"/>
            <a:ext cx="4797056" cy="37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xmlns="" id="{3456E5CA-7C13-B94D-8D83-6025B2D63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6484" r="2833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030981"/>
            <a:ext cx="5396660" cy="1124712"/>
          </a:xfrm>
        </p:spPr>
        <p:txBody>
          <a:bodyPr anchor="b">
            <a:norm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第八章 </a:t>
            </a:r>
            <a:r>
              <a:rPr lang="en-HK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HK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宗教為世界的兄弟情誼服務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75" y="2428796"/>
            <a:ext cx="6694025" cy="4288524"/>
          </a:xfrm>
        </p:spPr>
        <p:txBody>
          <a:bodyPr anchor="t">
            <a:no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宗教有責任參加社會的事務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「教會有一個社會性的角色，不只是扶助弱小或教育青年，也盡力促進人的進步，及一個大同博愛的世界。」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(276)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關心弱勢社群是基督徒的責任和使命，而表達這份關心，除了透過金錢援助和服務外，更要針對問題的根源，挑戰有違人性尊嚴的社會結構和政策。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欽崇天主、關愛近人，避免我們的某些教義在被斷章取義的情況下，成為對其他人的蔑視、仇恨、仇外心理和否定。事實上，暴力並非源自宗教的基本信仰，而是由於這些信念遭扭曲。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10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wimming&#10;&#10;Description automatically generated">
            <a:extLst>
              <a:ext uri="{FF2B5EF4-FFF2-40B4-BE49-F238E27FC236}">
                <a16:creationId xmlns:a16="http://schemas.microsoft.com/office/drawing/2014/main" xmlns="" id="{F1236FF0-5F48-47F1-8E21-EE6EC8D2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8"/>
          <a:stretch/>
        </p:blipFill>
        <p:spPr>
          <a:xfrm>
            <a:off x="-748145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D0B9CE2-D31E-47C3-80BD-21444DF1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265" y="265471"/>
            <a:ext cx="4704734" cy="619432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信仰：並非以改善政治或經濟為目的，而是協助上主在此世呈現天國的面貌。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並非基於意識型態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自由、平等、博愛等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，而是基於天主與人的關係。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人與自己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人與天主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157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5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lue, painted, colorful, ceramic ware&#10;&#10;Description automatically generated">
            <a:extLst>
              <a:ext uri="{FF2B5EF4-FFF2-40B4-BE49-F238E27FC236}">
                <a16:creationId xmlns:a16="http://schemas.microsoft.com/office/drawing/2014/main" xmlns="" id="{22B4CC8E-4EBB-4C14-92CE-80126C37C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r="690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B7CF4C-3687-4D14-8C2B-E322FEF9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31" y="944380"/>
            <a:ext cx="5105390" cy="5158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人與他人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人與大地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團結原則：人類彼此依賴，休戚相關；人與人應互相合作和分享資源。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75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真福嘉祿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富高</a:t>
            </a:r>
            <a:endParaRPr 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7226549" cy="378541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他的理想是將自己全心全意奉獻給天主，並為此來到非洲沙漠深處，服事被遺棄的弱小者，與他們站在一起。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真福嘉祿．富高神父穆斯林與基督徒合一的典範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xmlns="" id="{E08639F9-AA12-4845-BEA8-2AA92D48B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281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4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A00B6B-270F-433D-8A41-BA145D496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854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3" y="308963"/>
            <a:ext cx="5067925" cy="744147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向造物主祈禱文</a:t>
            </a:r>
            <a:endParaRPr 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24" y="1234987"/>
            <a:ext cx="5902376" cy="5314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上主，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全人類的父親，祢創造了人類，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賦予所有人同等的尊嚴，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求你將兄弟情誼的精神傾注我們心中。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求你喚起我們對重新相遇交流和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對話的渴望，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追尋正義與和平的夢想。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激勵我們創建更美好的社會、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更有尊嚴的世界，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沒有飢餓，沒有貧窮，沒有暴力，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沒有戰爭。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370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24AAA1-AA7A-489B-B0D6-17B879DD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854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03" y="710331"/>
            <a:ext cx="5290932" cy="473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願我們敞開心扉，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擁抱世界所有民族，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所有國家，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為能認識到祢在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每一個人身上播種的美善，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因而精誠團結，衷誠合作，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為共同目標和希望奮鬥。</a:t>
            </a:r>
            <a:endParaRPr lang="en-HK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亞孟。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1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561</Words>
  <Application>Microsoft Office PowerPoint</Application>
  <PresentationFormat>自訂</PresentationFormat>
  <Paragraphs>61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教宗方濟各 通諭  眾位弟兄 論兄弟情誼與人際友愛</vt:lpstr>
      <vt:lpstr>《眾位弟兄》五個重點</vt:lpstr>
      <vt:lpstr>第七章  重新相遇交流之路</vt:lpstr>
      <vt:lpstr>第八章  宗教為世界的兄弟情誼服務</vt:lpstr>
      <vt:lpstr>PowerPoint 簡報</vt:lpstr>
      <vt:lpstr>PowerPoint 簡報</vt:lpstr>
      <vt:lpstr>真福嘉祿‧富高</vt:lpstr>
      <vt:lpstr>向造物主祈禱文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第七章  重新相遇交流之路</dc:title>
  <dc:creator>China Province Salesian Youth Ministry</dc:creator>
  <cp:lastModifiedBy>USER</cp:lastModifiedBy>
  <cp:revision>4</cp:revision>
  <dcterms:created xsi:type="dcterms:W3CDTF">2022-01-14T07:03:31Z</dcterms:created>
  <dcterms:modified xsi:type="dcterms:W3CDTF">2022-01-18T07:25:38Z</dcterms:modified>
</cp:coreProperties>
</file>