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6061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98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0021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9544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4902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43925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0036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909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781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57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849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010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2950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9069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7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99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D6AFD-7393-43BC-BD4D-B68231DAEA29}" type="datetimeFigureOut">
              <a:rPr lang="zh-HK" altLang="en-US" smtClean="0"/>
              <a:t>6/10/2022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F3B8BA-D12C-4C12-8C73-898CD6AE42A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351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41B166-8A7B-A22D-C6C8-9B535E0A07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聖方濟各沙雷氏對虔誠的神修</a:t>
            </a: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C0C3C6E-3510-58FC-6FF8-B1AD6D5E83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吳多祿神父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9499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10F000-0223-C6EF-E1AE-7A076630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AB14D2-85D1-0D65-BD5B-4E3252BC9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/>
              <a:t>什麼是虔誠</a:t>
            </a:r>
            <a:r>
              <a:rPr lang="en-US" altLang="zh-TW" sz="3600" b="1" dirty="0"/>
              <a:t>?</a:t>
            </a:r>
          </a:p>
          <a:p>
            <a:endParaRPr lang="en-US" altLang="zh-HK" sz="3600" b="1" dirty="0"/>
          </a:p>
          <a:p>
            <a:r>
              <a:rPr lang="zh-TW" altLang="en-US" sz="3600" b="1" dirty="0"/>
              <a:t>誰可度虔誠的生活</a:t>
            </a:r>
            <a:r>
              <a:rPr lang="en-US" altLang="zh-TW" sz="3600" b="1" dirty="0"/>
              <a:t>?</a:t>
            </a:r>
          </a:p>
          <a:p>
            <a:endParaRPr lang="en-US" altLang="zh-HK" sz="3600" b="1" dirty="0"/>
          </a:p>
          <a:p>
            <a:r>
              <a:rPr lang="zh-TW" altLang="en-US" sz="3600" b="1" dirty="0"/>
              <a:t>怎樣度虔誠的生活</a:t>
            </a:r>
            <a:r>
              <a:rPr lang="en-US" altLang="zh-TW" sz="3600" b="1" dirty="0"/>
              <a:t>?</a:t>
            </a:r>
            <a:endParaRPr lang="zh-HK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838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1E917B-163B-8DA5-7155-E25676CA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C5148A-1967-6E08-5D52-9201A104D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/>
              <a:t>虔誠</a:t>
            </a:r>
            <a:endParaRPr lang="en-US" altLang="zh-TW" sz="2800" b="1" dirty="0"/>
          </a:p>
          <a:p>
            <a:r>
              <a:rPr lang="zh-TW" altLang="en-US" sz="2800" b="1" dirty="0"/>
              <a:t>愛天主，愛近人</a:t>
            </a:r>
            <a:endParaRPr lang="en-US" altLang="zh-TW" sz="2800" b="1" dirty="0"/>
          </a:p>
          <a:p>
            <a:r>
              <a:rPr lang="zh-TW" altLang="en-US" sz="2800" b="1" dirty="0"/>
              <a:t>全心愛天主</a:t>
            </a:r>
            <a:endParaRPr lang="en-US" altLang="zh-TW" sz="2800" b="1" dirty="0"/>
          </a:p>
          <a:p>
            <a:r>
              <a:rPr lang="zh-TW" altLang="en-US" sz="2800" b="1" dirty="0"/>
              <a:t>在俗世生活，沒有矛盾</a:t>
            </a:r>
            <a:endParaRPr lang="en-US" altLang="zh-TW" sz="2800" b="1" dirty="0"/>
          </a:p>
          <a:p>
            <a:r>
              <a:rPr lang="zh-TW" altLang="en-US" sz="2800" b="1" dirty="0"/>
              <a:t>在任何環境，亦可活出虔誠</a:t>
            </a:r>
            <a:endParaRPr lang="en-US" altLang="zh-TW" sz="2800" b="1" dirty="0"/>
          </a:p>
          <a:p>
            <a:r>
              <a:rPr lang="zh-TW" altLang="en-US" sz="2800" b="1" dirty="0"/>
              <a:t>翅膀，提升到祈禱的層次</a:t>
            </a:r>
            <a:endParaRPr lang="en-US" altLang="zh-TW" sz="2800" b="1" dirty="0"/>
          </a:p>
          <a:p>
            <a:r>
              <a:rPr lang="zh-TW" altLang="en-US" sz="2800" b="1" dirty="0"/>
              <a:t>腳，與他人同行，友誼</a:t>
            </a:r>
            <a:endParaRPr lang="zh-HK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3100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72B444-0977-9D95-25E5-6E32A3A39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995FF7-F874-077B-D4AD-B03EA5CB0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/>
              <a:t>與天主結合，一手拉著天主，</a:t>
            </a:r>
            <a:r>
              <a:rPr lang="en-US" altLang="zh-TW" sz="3600" b="1" dirty="0"/>
              <a:t>             </a:t>
            </a:r>
            <a:r>
              <a:rPr lang="zh-TW" altLang="en-US" sz="3600" b="1" dirty="0"/>
              <a:t>一手採果子</a:t>
            </a:r>
            <a:endParaRPr lang="en-US" altLang="zh-TW" sz="3600" b="1" dirty="0"/>
          </a:p>
          <a:p>
            <a:r>
              <a:rPr lang="zh-TW" altLang="en-US" sz="3600" b="1" dirty="0"/>
              <a:t>天主的愛使人，仔細地行善，             不斷地行善，爽快地行善</a:t>
            </a:r>
            <a:endParaRPr lang="en-US" altLang="zh-TW" sz="3600" b="1" dirty="0"/>
          </a:p>
          <a:p>
            <a:r>
              <a:rPr lang="zh-TW" altLang="en-US" sz="3600" b="1" dirty="0"/>
              <a:t>這便叫虔誠</a:t>
            </a:r>
            <a:endParaRPr lang="zh-HK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8567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C4EC38-ACF9-3CD3-ACB5-56D5F3656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E45095-7FF2-E0BE-98EE-B86544C74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b="1" dirty="0"/>
              <a:t>人人都可度虔誠的生活</a:t>
            </a:r>
            <a:endParaRPr lang="en-US" altLang="zh-TW" sz="3600" b="1" dirty="0"/>
          </a:p>
          <a:p>
            <a:r>
              <a:rPr lang="zh-TW" altLang="en-US" sz="3600" b="1" dirty="0"/>
              <a:t>天主給每個人一個計劃</a:t>
            </a:r>
            <a:endParaRPr lang="en-US" altLang="zh-TW" sz="3600" b="1" dirty="0"/>
          </a:p>
          <a:p>
            <a:r>
              <a:rPr lang="zh-TW" altLang="en-US" sz="3600" b="1" dirty="0"/>
              <a:t>在每個人的角色中，光榮天主</a:t>
            </a:r>
            <a:endParaRPr lang="en-US" altLang="zh-TW" sz="3600" b="1" dirty="0"/>
          </a:p>
          <a:p>
            <a:r>
              <a:rPr lang="zh-TW" altLang="en-US" sz="3600" b="1" dirty="0"/>
              <a:t>虔誠生活，因人而異。主教不同修士，已婚不同會士，</a:t>
            </a:r>
            <a:endParaRPr lang="en-US" altLang="zh-TW" sz="3600" b="1" dirty="0"/>
          </a:p>
          <a:p>
            <a:r>
              <a:rPr lang="zh-TW" altLang="en-US" sz="3600" b="1" dirty="0"/>
              <a:t>工人不同隱修士</a:t>
            </a:r>
            <a:endParaRPr lang="en-US" altLang="zh-TW" sz="3600" b="1" dirty="0"/>
          </a:p>
          <a:p>
            <a:endParaRPr lang="en-US" altLang="zh-TW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6323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FE300D-A9B9-F35E-579F-82FE9281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5E63DF-9102-80EF-E2F8-26912D9D6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b="1" dirty="0"/>
              <a:t>教會憲章</a:t>
            </a:r>
            <a:r>
              <a:rPr lang="en-US" altLang="zh-TW" sz="4800" b="1" dirty="0"/>
              <a:t>: </a:t>
            </a:r>
            <a:r>
              <a:rPr lang="zh-TW" altLang="en-US" sz="4800" b="1" dirty="0"/>
              <a:t>每位教友都被召叫，遵循個別的途徑走聖德之路</a:t>
            </a:r>
            <a:endParaRPr lang="en-US" altLang="zh-TW" sz="4800" b="1" dirty="0"/>
          </a:p>
          <a:p>
            <a:r>
              <a:rPr lang="zh-TW" altLang="en-US" sz="4800" b="1" dirty="0"/>
              <a:t>在日常生活中，天主表達衪的愛，人回應天主的愛</a:t>
            </a:r>
            <a:endParaRPr lang="en-US" altLang="zh-TW" sz="4800" b="1" dirty="0"/>
          </a:p>
          <a:p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2845236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9A6F85-8397-D91E-25BE-1B9FFD09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599607-D194-08EB-C6B4-0F0464858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/>
              <a:t>實踐虔誠的生活</a:t>
            </a:r>
            <a:endParaRPr lang="en-US" altLang="zh-TW" sz="3600" b="1" dirty="0"/>
          </a:p>
          <a:p>
            <a:r>
              <a:rPr lang="zh-TW" altLang="en-US" sz="3600" b="1" dirty="0"/>
              <a:t>我們的使命，亦是我們的神修</a:t>
            </a:r>
            <a:endParaRPr lang="en-US" altLang="zh-TW" sz="3600" b="1" dirty="0"/>
          </a:p>
          <a:p>
            <a:r>
              <a:rPr lang="zh-TW" altLang="en-US" sz="3600" b="1" dirty="0"/>
              <a:t>陪伴青年</a:t>
            </a:r>
            <a:endParaRPr lang="en-US" altLang="zh-TW" sz="3600" b="1" dirty="0"/>
          </a:p>
          <a:p>
            <a:r>
              <a:rPr lang="zh-TW" altLang="en-US" sz="3600" b="1" dirty="0"/>
              <a:t>辨識他們的召叫，修德之途</a:t>
            </a:r>
            <a:endParaRPr lang="en-US" altLang="zh-TW" sz="3600" b="1" dirty="0"/>
          </a:p>
          <a:p>
            <a:r>
              <a:rPr lang="zh-TW" altLang="en-US" sz="3600" b="1" dirty="0"/>
              <a:t>臨在及聆聽</a:t>
            </a:r>
            <a:endParaRPr lang="zh-HK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4492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85D057-2AA2-7243-FD7D-502ABD8A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9598D2-40CF-89D6-35EB-C2747466A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/>
              <a:t>沙雷氏的牧靈使命</a:t>
            </a:r>
            <a:endParaRPr lang="en-US" altLang="zh-TW" sz="2800" b="1" dirty="0"/>
          </a:p>
          <a:p>
            <a:r>
              <a:rPr lang="zh-TW" altLang="en-US" sz="2800" b="1" dirty="0"/>
              <a:t>在天主的愛內，他分擔了善牧基督的使命</a:t>
            </a:r>
            <a:endParaRPr lang="en-US" altLang="zh-TW" sz="2800" b="1" dirty="0"/>
          </a:p>
          <a:p>
            <a:r>
              <a:rPr lang="zh-TW" altLang="en-US" sz="2800" b="1" dirty="0"/>
              <a:t>把生活紮根在基督內，是一種日常生活的神修</a:t>
            </a:r>
            <a:endParaRPr lang="en-US" altLang="zh-TW" sz="2800" b="1" dirty="0"/>
          </a:p>
          <a:p>
            <a:r>
              <a:rPr lang="en-US" altLang="zh-HK" sz="2800" b="1" dirty="0"/>
              <a:t>&lt;</a:t>
            </a:r>
            <a:r>
              <a:rPr lang="zh-TW" altLang="en-US" sz="2800" b="1" dirty="0"/>
              <a:t>人必須在天主種植我們的地方，篷勃發展</a:t>
            </a:r>
            <a:r>
              <a:rPr lang="en-US" altLang="zh-TW" sz="2800" b="1" dirty="0"/>
              <a:t>&gt;</a:t>
            </a:r>
          </a:p>
          <a:p>
            <a:r>
              <a:rPr lang="zh-TW" altLang="en-US" sz="2800" b="1" dirty="0"/>
              <a:t>學習喜愛我們身處的環境，樂意接受天主的旨意</a:t>
            </a:r>
            <a:endParaRPr lang="en-US" altLang="zh-TW" sz="2800" b="1" dirty="0"/>
          </a:p>
          <a:p>
            <a:r>
              <a:rPr lang="zh-TW" altLang="en-US" sz="2800" b="1" dirty="0"/>
              <a:t>忍受凌辱，不愉快，天氣，病痛，把它獻給天主</a:t>
            </a:r>
            <a:endParaRPr lang="zh-HK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3111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581D9C-0C71-F7D5-3983-3E39FB25F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4E648D-C4C3-23F8-BFE7-3D3502B09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/>
              <a:t>善盡本份，在日常生活中修德成聖</a:t>
            </a:r>
            <a:endParaRPr lang="en-US" altLang="zh-TW" sz="3600" b="1" dirty="0"/>
          </a:p>
          <a:p>
            <a:r>
              <a:rPr lang="en-US" altLang="zh-HK" sz="3600" b="1" dirty="0"/>
              <a:t>&lt;</a:t>
            </a:r>
            <a:r>
              <a:rPr lang="zh-TW" altLang="en-US" sz="3600" b="1" dirty="0"/>
              <a:t>遠在造世之初，天主便通全所有植物，開花結果，各從其類</a:t>
            </a:r>
            <a:r>
              <a:rPr lang="en-US" altLang="zh-TW" sz="3600" b="1" dirty="0"/>
              <a:t>&gt;</a:t>
            </a:r>
          </a:p>
          <a:p>
            <a:r>
              <a:rPr lang="en-US" altLang="zh-HK" sz="3600" b="1" dirty="0"/>
              <a:t>&lt;</a:t>
            </a:r>
            <a:r>
              <a:rPr lang="zh-TW" altLang="en-US" sz="3600" b="1" dirty="0"/>
              <a:t>開虔誠之花，結聖德之果，各依所召</a:t>
            </a:r>
            <a:r>
              <a:rPr lang="en-US" altLang="zh-TW" sz="3600" b="1" dirty="0"/>
              <a:t>&gt;</a:t>
            </a:r>
            <a:endParaRPr lang="zh-HK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3003627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334</Words>
  <Application>Microsoft Office PowerPoint</Application>
  <PresentationFormat>寬螢幕</PresentationFormat>
  <Paragraphs>38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多面向</vt:lpstr>
      <vt:lpstr>聖方濟各沙雷氏對虔誠的神修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聖方濟各沙雷氏對虔誠的神修</dc:title>
  <dc:creator>Peter Ng</dc:creator>
  <cp:lastModifiedBy>Peter Ng</cp:lastModifiedBy>
  <cp:revision>15</cp:revision>
  <dcterms:created xsi:type="dcterms:W3CDTF">2022-09-08T03:03:48Z</dcterms:created>
  <dcterms:modified xsi:type="dcterms:W3CDTF">2022-10-06T03:46:27Z</dcterms:modified>
</cp:coreProperties>
</file>